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embeddedFontLst>
    <p:embeddedFont>
      <p:font typeface="Manuale" panose="020B0604020202020204" charset="-70"/>
      <p:regular r:id="rId22"/>
      <p:bold r:id="rId23"/>
      <p:italic r:id="rId24"/>
      <p:boldItalic r:id="rId25"/>
    </p:embeddedFont>
    <p:embeddedFont>
      <p:font typeface="Roboto" panose="02000000000000000000" pitchFamily="2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2" roundtripDataSignature="AMtx7mi6j5ZtsTAHbLyLYsZ/+vcS5bTN/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" name="Google Shape;6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2e25e55a54a_1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2e25e55a54a_1_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g2e25e55a54a_1_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t-EE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2e25e55a54a_1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2e25e55a54a_1_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g2e25e55a54a_1_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t-EE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2e25e55a54a_1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2e25e55a54a_1_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g2e25e55a54a_1_3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t-EE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2e270125480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2e270125480_0_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g2e270125480_0_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t-EE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2e270125480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2e270125480_0_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g2e270125480_0_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t-EE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2e25e55a54a_1_4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g2e25e55a54a_1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bg>
      <p:bgPr>
        <a:solidFill>
          <a:schemeClr val="accent1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294392" y="4034325"/>
            <a:ext cx="2628000" cy="2730837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3"/>
          <p:cNvSpPr txBox="1">
            <a:spLocks noGrp="1"/>
          </p:cNvSpPr>
          <p:nvPr>
            <p:ph type="ctrTitle"/>
          </p:nvPr>
        </p:nvSpPr>
        <p:spPr>
          <a:xfrm>
            <a:off x="3024000" y="1692000"/>
            <a:ext cx="8280000" cy="25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anuale"/>
              <a:buNone/>
              <a:defRPr sz="4400">
                <a:latin typeface="Manuale"/>
                <a:ea typeface="Manuale"/>
                <a:cs typeface="Manuale"/>
                <a:sym typeface="Manual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3"/>
          <p:cNvSpPr txBox="1">
            <a:spLocks noGrp="1"/>
          </p:cNvSpPr>
          <p:nvPr>
            <p:ph type="subTitle" idx="1"/>
          </p:nvPr>
        </p:nvSpPr>
        <p:spPr>
          <a:xfrm>
            <a:off x="3024000" y="4522652"/>
            <a:ext cx="5760000" cy="1352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7" name="Google Shape;17;p23"/>
          <p:cNvSpPr txBox="1">
            <a:spLocks noGrp="1"/>
          </p:cNvSpPr>
          <p:nvPr>
            <p:ph type="body" idx="2"/>
          </p:nvPr>
        </p:nvSpPr>
        <p:spPr>
          <a:xfrm>
            <a:off x="266978" y="4522652"/>
            <a:ext cx="2469547" cy="1352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18" name="Google Shape;18;p23"/>
          <p:cNvCxnSpPr/>
          <p:nvPr/>
        </p:nvCxnSpPr>
        <p:spPr>
          <a:xfrm>
            <a:off x="2883363" y="-7977"/>
            <a:ext cx="0" cy="6865977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9" name="Google Shape;19;p23"/>
          <p:cNvCxnSpPr/>
          <p:nvPr/>
        </p:nvCxnSpPr>
        <p:spPr>
          <a:xfrm>
            <a:off x="0" y="1435007"/>
            <a:ext cx="12227968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0" name="Google Shape;20;p23"/>
          <p:cNvCxnSpPr/>
          <p:nvPr/>
        </p:nvCxnSpPr>
        <p:spPr>
          <a:xfrm>
            <a:off x="0" y="5964897"/>
            <a:ext cx="1219200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1" name="Google Shape;21;p23"/>
          <p:cNvSpPr txBox="1">
            <a:spLocks noGrp="1"/>
          </p:cNvSpPr>
          <p:nvPr>
            <p:ph type="body" idx="3"/>
          </p:nvPr>
        </p:nvSpPr>
        <p:spPr>
          <a:xfrm>
            <a:off x="3024000" y="969328"/>
            <a:ext cx="60332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4"/>
          <p:cNvSpPr txBox="1">
            <a:spLocks noGrp="1"/>
          </p:cNvSpPr>
          <p:nvPr>
            <p:ph type="title"/>
          </p:nvPr>
        </p:nvSpPr>
        <p:spPr>
          <a:xfrm>
            <a:off x="3024000" y="431162"/>
            <a:ext cx="8280000" cy="9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4"/>
          <p:cNvSpPr txBox="1">
            <a:spLocks noGrp="1"/>
          </p:cNvSpPr>
          <p:nvPr>
            <p:ph type="body" idx="1"/>
          </p:nvPr>
        </p:nvSpPr>
        <p:spPr>
          <a:xfrm>
            <a:off x="3024000" y="1836000"/>
            <a:ext cx="8261399" cy="43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25" name="Google Shape;25;p24"/>
          <p:cNvCxnSpPr/>
          <p:nvPr/>
        </p:nvCxnSpPr>
        <p:spPr>
          <a:xfrm>
            <a:off x="2883363" y="-7977"/>
            <a:ext cx="0" cy="6865977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6" name="Google Shape;26;p24"/>
          <p:cNvCxnSpPr/>
          <p:nvPr/>
        </p:nvCxnSpPr>
        <p:spPr>
          <a:xfrm>
            <a:off x="0" y="1435007"/>
            <a:ext cx="1219200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5"/>
          <p:cNvSpPr txBox="1">
            <a:spLocks noGrp="1"/>
          </p:cNvSpPr>
          <p:nvPr>
            <p:ph type="body" idx="1"/>
          </p:nvPr>
        </p:nvSpPr>
        <p:spPr>
          <a:xfrm>
            <a:off x="8081475" y="431162"/>
            <a:ext cx="3222523" cy="899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25"/>
          <p:cNvSpPr txBox="1">
            <a:spLocks noGrp="1"/>
          </p:cNvSpPr>
          <p:nvPr>
            <p:ph type="title"/>
          </p:nvPr>
        </p:nvSpPr>
        <p:spPr>
          <a:xfrm>
            <a:off x="3024000" y="431162"/>
            <a:ext cx="4916840" cy="9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5"/>
          <p:cNvSpPr txBox="1">
            <a:spLocks noGrp="1"/>
          </p:cNvSpPr>
          <p:nvPr>
            <p:ph type="body" idx="2"/>
          </p:nvPr>
        </p:nvSpPr>
        <p:spPr>
          <a:xfrm>
            <a:off x="3024000" y="1825625"/>
            <a:ext cx="4916842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25"/>
          <p:cNvSpPr txBox="1">
            <a:spLocks noGrp="1"/>
          </p:cNvSpPr>
          <p:nvPr>
            <p:ph type="body" idx="3"/>
          </p:nvPr>
        </p:nvSpPr>
        <p:spPr>
          <a:xfrm>
            <a:off x="8085221" y="1825625"/>
            <a:ext cx="3874168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32" name="Google Shape;32;p25"/>
          <p:cNvCxnSpPr/>
          <p:nvPr/>
        </p:nvCxnSpPr>
        <p:spPr>
          <a:xfrm>
            <a:off x="2883363" y="-7977"/>
            <a:ext cx="0" cy="6865977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3" name="Google Shape;33;p25"/>
          <p:cNvCxnSpPr/>
          <p:nvPr/>
        </p:nvCxnSpPr>
        <p:spPr>
          <a:xfrm>
            <a:off x="0" y="1435007"/>
            <a:ext cx="1219200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7"/>
          <p:cNvSpPr>
            <a:spLocks noGrp="1"/>
          </p:cNvSpPr>
          <p:nvPr>
            <p:ph type="pic" idx="2"/>
          </p:nvPr>
        </p:nvSpPr>
        <p:spPr>
          <a:xfrm>
            <a:off x="3096940" y="0"/>
            <a:ext cx="9095060" cy="6858001"/>
          </a:xfrm>
          <a:prstGeom prst="rect">
            <a:avLst/>
          </a:prstGeom>
          <a:noFill/>
          <a:ln>
            <a:noFill/>
          </a:ln>
        </p:spPr>
      </p:sp>
      <p:sp>
        <p:nvSpPr>
          <p:cNvPr id="37" name="Google Shape;37;p27"/>
          <p:cNvSpPr txBox="1">
            <a:spLocks noGrp="1"/>
          </p:cNvSpPr>
          <p:nvPr>
            <p:ph type="body" idx="1"/>
          </p:nvPr>
        </p:nvSpPr>
        <p:spPr>
          <a:xfrm>
            <a:off x="226932" y="1883868"/>
            <a:ext cx="2442856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cxnSp>
        <p:nvCxnSpPr>
          <p:cNvPr id="38" name="Google Shape;38;p27"/>
          <p:cNvCxnSpPr/>
          <p:nvPr/>
        </p:nvCxnSpPr>
        <p:spPr>
          <a:xfrm>
            <a:off x="2883363" y="-7977"/>
            <a:ext cx="0" cy="6865977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9" name="Google Shape;39;p27"/>
          <p:cNvCxnSpPr/>
          <p:nvPr/>
        </p:nvCxnSpPr>
        <p:spPr>
          <a:xfrm>
            <a:off x="0" y="1435007"/>
            <a:ext cx="1219200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Bubble" type="secHead">
  <p:cSld name="SECTION_HEADER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Google Shape;41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25764" y="2989940"/>
            <a:ext cx="4278857" cy="3744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2" name="Google Shape;42;p28"/>
          <p:cNvCxnSpPr/>
          <p:nvPr/>
        </p:nvCxnSpPr>
        <p:spPr>
          <a:xfrm>
            <a:off x="9548698" y="-7977"/>
            <a:ext cx="0" cy="6865977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3" name="Google Shape;43;p28"/>
          <p:cNvCxnSpPr/>
          <p:nvPr/>
        </p:nvCxnSpPr>
        <p:spPr>
          <a:xfrm>
            <a:off x="0" y="1435007"/>
            <a:ext cx="12227968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4" name="Google Shape;44;p28"/>
          <p:cNvSpPr/>
          <p:nvPr/>
        </p:nvSpPr>
        <p:spPr>
          <a:xfrm>
            <a:off x="5240839" y="524076"/>
            <a:ext cx="6495966" cy="3543769"/>
          </a:xfrm>
          <a:custGeom>
            <a:avLst/>
            <a:gdLst/>
            <a:ahLst/>
            <a:cxnLst/>
            <a:rect l="l" t="t" r="r" b="b"/>
            <a:pathLst>
              <a:path w="965" h="525" extrusionOk="0">
                <a:moveTo>
                  <a:pt x="161" y="0"/>
                </a:moveTo>
                <a:cubicBezTo>
                  <a:pt x="87" y="0"/>
                  <a:pt x="28" y="58"/>
                  <a:pt x="28" y="133"/>
                </a:cubicBezTo>
                <a:cubicBezTo>
                  <a:pt x="28" y="490"/>
                  <a:pt x="28" y="342"/>
                  <a:pt x="28" y="411"/>
                </a:cubicBezTo>
                <a:cubicBezTo>
                  <a:pt x="28" y="497"/>
                  <a:pt x="0" y="525"/>
                  <a:pt x="0" y="525"/>
                </a:cubicBezTo>
                <a:cubicBezTo>
                  <a:pt x="798" y="525"/>
                  <a:pt x="798" y="525"/>
                  <a:pt x="798" y="525"/>
                </a:cubicBezTo>
                <a:cubicBezTo>
                  <a:pt x="875" y="525"/>
                  <a:pt x="937" y="463"/>
                  <a:pt x="937" y="386"/>
                </a:cubicBezTo>
                <a:cubicBezTo>
                  <a:pt x="937" y="174"/>
                  <a:pt x="937" y="171"/>
                  <a:pt x="937" y="111"/>
                </a:cubicBezTo>
                <a:cubicBezTo>
                  <a:pt x="937" y="29"/>
                  <a:pt x="965" y="0"/>
                  <a:pt x="965" y="0"/>
                </a:cubicBezTo>
                <a:lnTo>
                  <a:pt x="161" y="0"/>
                </a:lnTo>
                <a:close/>
              </a:path>
            </a:pathLst>
          </a:custGeom>
          <a:solidFill>
            <a:srgbClr val="C4CA2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5" name="Google Shape;45;p28"/>
          <p:cNvSpPr txBox="1">
            <a:spLocks noGrp="1"/>
          </p:cNvSpPr>
          <p:nvPr>
            <p:ph type="title"/>
          </p:nvPr>
        </p:nvSpPr>
        <p:spPr>
          <a:xfrm>
            <a:off x="5961648" y="867529"/>
            <a:ext cx="5361738" cy="1977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Manuale"/>
              <a:buNone/>
              <a:defRPr sz="4800">
                <a:latin typeface="Manuale"/>
                <a:ea typeface="Manuale"/>
                <a:cs typeface="Manuale"/>
                <a:sym typeface="Manual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8"/>
          <p:cNvSpPr txBox="1">
            <a:spLocks noGrp="1"/>
          </p:cNvSpPr>
          <p:nvPr>
            <p:ph type="body" idx="1"/>
          </p:nvPr>
        </p:nvSpPr>
        <p:spPr>
          <a:xfrm>
            <a:off x="5961648" y="2954417"/>
            <a:ext cx="5361738" cy="681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cxnSp>
        <p:nvCxnSpPr>
          <p:cNvPr id="47" name="Google Shape;47;p28"/>
          <p:cNvCxnSpPr/>
          <p:nvPr/>
        </p:nvCxnSpPr>
        <p:spPr>
          <a:xfrm>
            <a:off x="2883363" y="-7977"/>
            <a:ext cx="0" cy="6865977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8" name="Google Shape;48;p28"/>
          <p:cNvCxnSpPr/>
          <p:nvPr/>
        </p:nvCxnSpPr>
        <p:spPr>
          <a:xfrm>
            <a:off x="0" y="5218934"/>
            <a:ext cx="1219200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bg>
      <p:bgPr>
        <a:solidFill>
          <a:schemeClr val="accent1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Google Shape;50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819680" y="2620705"/>
            <a:ext cx="5328000" cy="4217480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29"/>
          <p:cNvSpPr txBox="1">
            <a:spLocks noGrp="1"/>
          </p:cNvSpPr>
          <p:nvPr>
            <p:ph type="title"/>
          </p:nvPr>
        </p:nvSpPr>
        <p:spPr>
          <a:xfrm>
            <a:off x="3023999" y="1691999"/>
            <a:ext cx="8280000" cy="25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anuale"/>
              <a:buNone/>
              <a:defRPr sz="4400">
                <a:latin typeface="Manuale"/>
                <a:ea typeface="Manuale"/>
                <a:cs typeface="Manuale"/>
                <a:sym typeface="Manual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52" name="Google Shape;52;p29"/>
          <p:cNvCxnSpPr/>
          <p:nvPr/>
        </p:nvCxnSpPr>
        <p:spPr>
          <a:xfrm>
            <a:off x="2883363" y="-7977"/>
            <a:ext cx="0" cy="6865977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3" name="Google Shape;53;p29"/>
          <p:cNvCxnSpPr/>
          <p:nvPr/>
        </p:nvCxnSpPr>
        <p:spPr>
          <a:xfrm>
            <a:off x="0" y="1435007"/>
            <a:ext cx="12227968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4" name="Google Shape;54;p29"/>
          <p:cNvCxnSpPr/>
          <p:nvPr/>
        </p:nvCxnSpPr>
        <p:spPr>
          <a:xfrm>
            <a:off x="0" y="5784695"/>
            <a:ext cx="1219200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0"/>
          <p:cNvSpPr txBox="1">
            <a:spLocks noGrp="1"/>
          </p:cNvSpPr>
          <p:nvPr>
            <p:ph type="body" idx="1"/>
          </p:nvPr>
        </p:nvSpPr>
        <p:spPr>
          <a:xfrm>
            <a:off x="354724" y="1836000"/>
            <a:ext cx="10930676" cy="43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31"/>
          <p:cNvSpPr txBox="1">
            <a:spLocks noGrp="1"/>
          </p:cNvSpPr>
          <p:nvPr>
            <p:ph type="title"/>
          </p:nvPr>
        </p:nvSpPr>
        <p:spPr>
          <a:xfrm>
            <a:off x="3024000" y="431162"/>
            <a:ext cx="8280000" cy="9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 txBox="1">
            <a:spLocks noGrp="1"/>
          </p:cNvSpPr>
          <p:nvPr>
            <p:ph type="title"/>
          </p:nvPr>
        </p:nvSpPr>
        <p:spPr>
          <a:xfrm>
            <a:off x="3024000" y="431162"/>
            <a:ext cx="8280000" cy="9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"/>
              <a:buNone/>
              <a:defRPr sz="2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2"/>
          <p:cNvSpPr txBox="1">
            <a:spLocks noGrp="1"/>
          </p:cNvSpPr>
          <p:nvPr>
            <p:ph type="body" idx="1"/>
          </p:nvPr>
        </p:nvSpPr>
        <p:spPr>
          <a:xfrm>
            <a:off x="3024000" y="1836000"/>
            <a:ext cx="8261399" cy="43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"/>
              <a:buChar char="–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–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Char char="–"/>
              <a:defRPr sz="1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–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–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pic>
        <p:nvPicPr>
          <p:cNvPr id="12" name="Google Shape;12;p22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68439" y="73854"/>
            <a:ext cx="1908000" cy="1313298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howafrica.com/abnormal-chicken-eggs-need-know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"/>
          <p:cNvSpPr txBox="1">
            <a:spLocks noGrp="1"/>
          </p:cNvSpPr>
          <p:nvPr>
            <p:ph type="ctrTitle"/>
          </p:nvPr>
        </p:nvSpPr>
        <p:spPr>
          <a:xfrm>
            <a:off x="3024000" y="1692000"/>
            <a:ext cx="8280000" cy="25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anuale"/>
              <a:buNone/>
            </a:pPr>
            <a:r>
              <a:rPr lang="et-EE" b="1"/>
              <a:t>KANAKASVATUSE FARMINAR</a:t>
            </a:r>
            <a:br>
              <a:rPr lang="et-EE" b="1"/>
            </a:br>
            <a:r>
              <a:rPr lang="et-EE" sz="2400"/>
              <a:t>Kanade vabapidamine rohealal ja aedikutes</a:t>
            </a:r>
            <a:endParaRPr b="1"/>
          </a:p>
        </p:txBody>
      </p:sp>
      <p:sp>
        <p:nvSpPr>
          <p:cNvPr id="65" name="Google Shape;65;p1"/>
          <p:cNvSpPr txBox="1">
            <a:spLocks noGrp="1"/>
          </p:cNvSpPr>
          <p:nvPr>
            <p:ph type="subTitle" idx="1"/>
          </p:nvPr>
        </p:nvSpPr>
        <p:spPr>
          <a:xfrm>
            <a:off x="3024000" y="4522652"/>
            <a:ext cx="5760000" cy="1352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t-EE" sz="2000"/>
              <a:t>Infopäev põllumajanduse telgitagustest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t-EE" sz="2000"/>
              <a:t>Estfarm OÜ 05.06.2024</a:t>
            </a:r>
            <a:br>
              <a:rPr lang="et-EE" sz="2000"/>
            </a:br>
            <a:endParaRPr sz="2000"/>
          </a:p>
        </p:txBody>
      </p:sp>
      <p:sp>
        <p:nvSpPr>
          <p:cNvPr id="66" name="Google Shape;66;p1"/>
          <p:cNvSpPr txBox="1">
            <a:spLocks noGrp="1"/>
          </p:cNvSpPr>
          <p:nvPr>
            <p:ph type="body" idx="2"/>
          </p:nvPr>
        </p:nvSpPr>
        <p:spPr>
          <a:xfrm>
            <a:off x="266978" y="4522652"/>
            <a:ext cx="2469547" cy="1352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t-EE" sz="1800"/>
              <a:t>Koostöös Eesti Linnukasvatajate Seltsiga</a:t>
            </a:r>
            <a:endParaRPr sz="1800"/>
          </a:p>
        </p:txBody>
      </p:sp>
      <p:sp>
        <p:nvSpPr>
          <p:cNvPr id="67" name="Google Shape;67;p1"/>
          <p:cNvSpPr txBox="1">
            <a:spLocks noGrp="1"/>
          </p:cNvSpPr>
          <p:nvPr>
            <p:ph type="body" idx="3"/>
          </p:nvPr>
        </p:nvSpPr>
        <p:spPr>
          <a:xfrm>
            <a:off x="3024000" y="969328"/>
            <a:ext cx="60332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t-EE" sz="2000"/>
              <a:t>Eesti maaelu tark vara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0"/>
          <p:cNvSpPr txBox="1">
            <a:spLocks noGrp="1"/>
          </p:cNvSpPr>
          <p:nvPr>
            <p:ph type="title"/>
          </p:nvPr>
        </p:nvSpPr>
        <p:spPr>
          <a:xfrm>
            <a:off x="3024000" y="431162"/>
            <a:ext cx="8280000" cy="9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t-EE" sz="2800" b="1" dirty="0"/>
              <a:t>Haudemunade kogumine</a:t>
            </a:r>
            <a:r>
              <a:rPr lang="et-EE" b="1" dirty="0"/>
              <a:t>:</a:t>
            </a:r>
            <a:endParaRPr dirty="0"/>
          </a:p>
        </p:txBody>
      </p:sp>
      <p:sp>
        <p:nvSpPr>
          <p:cNvPr id="259" name="Google Shape;259;p10"/>
          <p:cNvSpPr txBox="1">
            <a:spLocks noGrp="1"/>
          </p:cNvSpPr>
          <p:nvPr>
            <p:ph type="body" idx="1"/>
          </p:nvPr>
        </p:nvSpPr>
        <p:spPr>
          <a:xfrm>
            <a:off x="3180825" y="1525050"/>
            <a:ext cx="8261400" cy="518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t-EE" dirty="0"/>
              <a:t>haudemunade kogumine;</a:t>
            </a:r>
            <a:endParaRPr dirty="0"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t-EE" dirty="0"/>
              <a:t>h</a:t>
            </a:r>
            <a:r>
              <a:rPr lang="et-EE" sz="2000" dirty="0"/>
              <a:t>audemunade </a:t>
            </a:r>
            <a:r>
              <a:rPr lang="et-EE" dirty="0"/>
              <a:t>selekteerimine;</a:t>
            </a:r>
            <a:endParaRPr dirty="0"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t-EE" dirty="0"/>
              <a:t>haudemunade kaal;</a:t>
            </a:r>
            <a:endParaRPr dirty="0"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t-EE" dirty="0"/>
              <a:t>prakeerimine:</a:t>
            </a:r>
            <a:endParaRPr dirty="0"/>
          </a:p>
          <a:p>
            <a:pPr marL="11430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t-EE" sz="1800" dirty="0"/>
              <a:t>kuju, </a:t>
            </a:r>
            <a:endParaRPr sz="1800" dirty="0"/>
          </a:p>
          <a:p>
            <a:pPr marL="11430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t-EE" sz="1800" dirty="0"/>
              <a:t>mass, </a:t>
            </a:r>
            <a:endParaRPr sz="1800" dirty="0"/>
          </a:p>
          <a:p>
            <a:pPr marL="11430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t-EE" sz="1800" dirty="0"/>
              <a:t>defektid, </a:t>
            </a:r>
            <a:endParaRPr sz="1800" dirty="0"/>
          </a:p>
          <a:p>
            <a:pPr marL="11430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t-EE" sz="1800" dirty="0"/>
              <a:t>rebu arv, </a:t>
            </a:r>
            <a:endParaRPr sz="1800" dirty="0"/>
          </a:p>
          <a:p>
            <a:pPr marL="11430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t-EE" sz="1800" dirty="0"/>
              <a:t>määrdumine,</a:t>
            </a:r>
            <a:endParaRPr sz="1800" dirty="0"/>
          </a:p>
          <a:p>
            <a:pPr marL="11430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t-EE" sz="1800" dirty="0"/>
              <a:t>eritingimused.</a:t>
            </a:r>
            <a:endParaRPr sz="1800" dirty="0"/>
          </a:p>
          <a:p>
            <a:pPr marL="914400" lvl="0" indent="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t-EE" dirty="0"/>
              <a:t>Foto: https://howafrica.com/abnormal-chicken-eggs-need-know/</a:t>
            </a:r>
            <a:endParaRPr dirty="0"/>
          </a:p>
        </p:txBody>
      </p:sp>
      <p:pic>
        <p:nvPicPr>
          <p:cNvPr id="260" name="Google Shape;260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41538" y="2851693"/>
            <a:ext cx="4518775" cy="33865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2e25e55a54a_1_7"/>
          <p:cNvSpPr txBox="1">
            <a:spLocks noGrp="1"/>
          </p:cNvSpPr>
          <p:nvPr>
            <p:ph type="title"/>
          </p:nvPr>
        </p:nvSpPr>
        <p:spPr>
          <a:xfrm>
            <a:off x="3024000" y="431162"/>
            <a:ext cx="8280000" cy="9000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t-EE" b="1"/>
              <a:t>Haudemunade säilitamine:</a:t>
            </a:r>
            <a:endParaRPr/>
          </a:p>
        </p:txBody>
      </p:sp>
      <p:sp>
        <p:nvSpPr>
          <p:cNvPr id="267" name="Google Shape;267;g2e25e55a54a_1_7"/>
          <p:cNvSpPr txBox="1">
            <a:spLocks noGrp="1"/>
          </p:cNvSpPr>
          <p:nvPr>
            <p:ph type="body" idx="1"/>
          </p:nvPr>
        </p:nvSpPr>
        <p:spPr>
          <a:xfrm>
            <a:off x="3024000" y="1836000"/>
            <a:ext cx="8261400" cy="4320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Char char="-"/>
            </a:pPr>
            <a:r>
              <a:rPr lang="et-EE"/>
              <a:t>haudemunade säilitamisel ruumi temperatuur 8…15° C;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t-EE"/>
              <a:t>õhuniiskus 75…80 %;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t-EE"/>
              <a:t>munade vanus 7…10 päeva.</a:t>
            </a:r>
            <a:endParaRPr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68" name="Google Shape;268;g2e25e55a54a_1_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09388" y="3319105"/>
            <a:ext cx="4700586" cy="3273421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g2e25e55a54a_1_7"/>
          <p:cNvSpPr txBox="1"/>
          <p:nvPr/>
        </p:nvSpPr>
        <p:spPr>
          <a:xfrm>
            <a:off x="4758813" y="6140250"/>
            <a:ext cx="2349987" cy="54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t-EE" sz="20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Foto: J. Prits</a:t>
            </a:r>
            <a:endParaRPr sz="20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2"/>
          <p:cNvSpPr txBox="1">
            <a:spLocks noGrp="1"/>
          </p:cNvSpPr>
          <p:nvPr>
            <p:ph type="title"/>
          </p:nvPr>
        </p:nvSpPr>
        <p:spPr>
          <a:xfrm>
            <a:off x="3024000" y="431162"/>
            <a:ext cx="8280000" cy="9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"/>
              <a:buNone/>
            </a:pPr>
            <a:r>
              <a:rPr lang="et-EE" b="1"/>
              <a:t>Inkubeerimine:</a:t>
            </a:r>
            <a:endParaRPr b="1"/>
          </a:p>
        </p:txBody>
      </p:sp>
      <p:sp>
        <p:nvSpPr>
          <p:cNvPr id="275" name="Google Shape;275;p12"/>
          <p:cNvSpPr txBox="1">
            <a:spLocks noGrp="1"/>
          </p:cNvSpPr>
          <p:nvPr>
            <p:ph type="body" idx="1"/>
          </p:nvPr>
        </p:nvSpPr>
        <p:spPr>
          <a:xfrm>
            <a:off x="3024000" y="1587675"/>
            <a:ext cx="8261400" cy="484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t-EE"/>
              <a:t>desinfitseerimine;</a:t>
            </a:r>
            <a:endParaRPr/>
          </a:p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t-EE"/>
              <a:t>sobilikud desinfitseerimisained (&lt;0…2 min);</a:t>
            </a:r>
            <a:endParaRPr/>
          </a:p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t-EE"/>
              <a:t>loode areneb temperatuuril 27...43° C;</a:t>
            </a:r>
            <a:endParaRPr>
              <a:solidFill>
                <a:srgbClr val="FF0000"/>
              </a:solidFill>
            </a:endParaRPr>
          </a:p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t-EE"/>
              <a:t>optimaalseks hautamistemperatuur 37,8° C;</a:t>
            </a:r>
            <a:endParaRPr/>
          </a:p>
          <a:p>
            <a:pPr marL="457200" lvl="0" indent="-3556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t-EE"/>
              <a:t>inkubaatori täituvus  75…80%. </a:t>
            </a:r>
            <a:endParaRPr/>
          </a:p>
          <a:p>
            <a:pPr marL="228600" lvl="0" indent="-114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2e25e55a54a_1_17"/>
          <p:cNvSpPr txBox="1">
            <a:spLocks noGrp="1"/>
          </p:cNvSpPr>
          <p:nvPr>
            <p:ph type="title"/>
          </p:nvPr>
        </p:nvSpPr>
        <p:spPr>
          <a:xfrm>
            <a:off x="3024000" y="431162"/>
            <a:ext cx="8280000" cy="9000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t-EE" b="1"/>
              <a:t>Tibude ja noorlindude kasvatamine:</a:t>
            </a:r>
            <a:endParaRPr b="1"/>
          </a:p>
        </p:txBody>
      </p:sp>
      <p:sp>
        <p:nvSpPr>
          <p:cNvPr id="282" name="Google Shape;282;g2e25e55a54a_1_17"/>
          <p:cNvSpPr txBox="1">
            <a:spLocks noGrp="1"/>
          </p:cNvSpPr>
          <p:nvPr>
            <p:ph type="body" idx="1"/>
          </p:nvPr>
        </p:nvSpPr>
        <p:spPr>
          <a:xfrm>
            <a:off x="3033300" y="2148275"/>
            <a:ext cx="8261400" cy="4320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Char char="-"/>
            </a:pPr>
            <a:r>
              <a:rPr lang="et-EE">
                <a:highlight>
                  <a:schemeClr val="lt1"/>
                </a:highlight>
              </a:rPr>
              <a:t>tibude kasvatamine siseruumides;</a:t>
            </a:r>
            <a:endParaRPr>
              <a:highlight>
                <a:schemeClr val="lt1"/>
              </a:highlight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t-EE">
                <a:highlight>
                  <a:schemeClr val="lt1"/>
                </a:highlight>
              </a:rPr>
              <a:t>noorlinnud aedikus;</a:t>
            </a:r>
            <a:endParaRPr>
              <a:highlight>
                <a:schemeClr val="lt1"/>
              </a:highlight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t-EE">
                <a:highlight>
                  <a:schemeClr val="lt1"/>
                </a:highlight>
              </a:rPr>
              <a:t>sobilik hooaeg;</a:t>
            </a:r>
            <a:endParaRPr>
              <a:highlight>
                <a:schemeClr val="lt1"/>
              </a:highlight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t-EE">
                <a:highlight>
                  <a:schemeClr val="lt1"/>
                </a:highlight>
              </a:rPr>
              <a:t>aediku/roheala hooldus.</a:t>
            </a:r>
            <a:endParaRPr>
              <a:highlight>
                <a:schemeClr val="lt1"/>
              </a:highlight>
            </a:endParaRPr>
          </a:p>
          <a:p>
            <a:pPr marL="2286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0000"/>
              </a:solidFill>
              <a:highlight>
                <a:schemeClr val="lt1"/>
              </a:highlight>
            </a:endParaRPr>
          </a:p>
        </p:txBody>
      </p:sp>
      <p:sp>
        <p:nvSpPr>
          <p:cNvPr id="283" name="Google Shape;283;g2e25e55a54a_1_17"/>
          <p:cNvSpPr txBox="1"/>
          <p:nvPr/>
        </p:nvSpPr>
        <p:spPr>
          <a:xfrm>
            <a:off x="0" y="5786750"/>
            <a:ext cx="1881900" cy="107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t-EE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Fotod: J. Prits,              A. Helme</a:t>
            </a:r>
            <a:endParaRPr sz="2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84" name="Google Shape;284;g2e25e55a54a_1_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431100"/>
            <a:ext cx="2865000" cy="2019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g2e25e55a54a_1_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79300" y="3171200"/>
            <a:ext cx="5612699" cy="368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2e25e55a54a_1_32"/>
          <p:cNvSpPr txBox="1">
            <a:spLocks noGrp="1"/>
          </p:cNvSpPr>
          <p:nvPr>
            <p:ph type="title"/>
          </p:nvPr>
        </p:nvSpPr>
        <p:spPr>
          <a:xfrm>
            <a:off x="3024000" y="431162"/>
            <a:ext cx="8280000" cy="9000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t-EE" b="1"/>
              <a:t>Kanakasvatuse ohutegurid:</a:t>
            </a:r>
            <a:endParaRPr b="1"/>
          </a:p>
        </p:txBody>
      </p:sp>
      <p:sp>
        <p:nvSpPr>
          <p:cNvPr id="292" name="Google Shape;292;g2e25e55a54a_1_32"/>
          <p:cNvSpPr txBox="1">
            <a:spLocks noGrp="1"/>
          </p:cNvSpPr>
          <p:nvPr>
            <p:ph type="body" idx="1"/>
          </p:nvPr>
        </p:nvSpPr>
        <p:spPr>
          <a:xfrm>
            <a:off x="3033300" y="2016175"/>
            <a:ext cx="8261400" cy="4320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t-EE"/>
              <a:t>uued linnud karjas;</a:t>
            </a:r>
            <a:endParaRPr/>
          </a:p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t-EE"/>
              <a:t>bakterid, viirused, parasiidid, kahjurid, kiskjad;</a:t>
            </a:r>
            <a:endParaRPr/>
          </a:p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t-EE"/>
              <a:t>käitumuslikud eripärad;</a:t>
            </a:r>
            <a:endParaRPr/>
          </a:p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t-EE"/>
              <a:t>ilmastik (kuum, külm, niiskus).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6"/>
          <p:cNvSpPr txBox="1">
            <a:spLocks noGrp="1"/>
          </p:cNvSpPr>
          <p:nvPr>
            <p:ph type="title"/>
          </p:nvPr>
        </p:nvSpPr>
        <p:spPr>
          <a:xfrm>
            <a:off x="3024000" y="431162"/>
            <a:ext cx="8280000" cy="9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"/>
              <a:buNone/>
            </a:pPr>
            <a:r>
              <a:rPr lang="et-EE" b="1"/>
              <a:t>Kuumastressi tunnused:</a:t>
            </a:r>
            <a:endParaRPr b="1"/>
          </a:p>
        </p:txBody>
      </p:sp>
      <p:sp>
        <p:nvSpPr>
          <p:cNvPr id="298" name="Google Shape;298;p16"/>
          <p:cNvSpPr txBox="1">
            <a:spLocks noGrp="1"/>
          </p:cNvSpPr>
          <p:nvPr>
            <p:ph type="body" idx="1"/>
          </p:nvPr>
        </p:nvSpPr>
        <p:spPr>
          <a:xfrm>
            <a:off x="3024000" y="1836000"/>
            <a:ext cx="8261399" cy="43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t-EE"/>
              <a:t>linnud hoiavad sulgi ja tiibu kohevil ning hingavad kiiresti läbi avatud noka; 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t-EE"/>
              <a:t>veetarbe suurenemine;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t-EE"/>
              <a:t>söödakasutuse vähenemine; 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t-EE"/>
              <a:t>väheneb kehamass ja munatoodang;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t-EE"/>
              <a:t>munakoor muutub nõrgemaks, kuna linnu kaltsiumi omastamise võime väheneb; 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t-EE"/>
              <a:t>kaasneb suurem sulgede nokkimise ja kannibalismi risk karjas.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2e270125480_0_7"/>
          <p:cNvSpPr txBox="1">
            <a:spLocks noGrp="1"/>
          </p:cNvSpPr>
          <p:nvPr>
            <p:ph type="title"/>
          </p:nvPr>
        </p:nvSpPr>
        <p:spPr>
          <a:xfrm>
            <a:off x="3024000" y="431162"/>
            <a:ext cx="8280000" cy="9000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t-EE" b="1"/>
              <a:t>Kasutatud materjalid:</a:t>
            </a:r>
            <a:endParaRPr/>
          </a:p>
        </p:txBody>
      </p:sp>
      <p:sp>
        <p:nvSpPr>
          <p:cNvPr id="305" name="Google Shape;305;g2e270125480_0_7"/>
          <p:cNvSpPr txBox="1">
            <a:spLocks noGrp="1"/>
          </p:cNvSpPr>
          <p:nvPr>
            <p:ph type="body" idx="1"/>
          </p:nvPr>
        </p:nvSpPr>
        <p:spPr>
          <a:xfrm>
            <a:off x="3033300" y="1968125"/>
            <a:ext cx="8261400" cy="4320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t-EE" sz="2200" dirty="0"/>
              <a:t>Prits, J. (2021-2023). Linnukasvatusalased õppematerjalid. </a:t>
            </a:r>
            <a:endParaRPr sz="2200" dirty="0"/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t-EE" sz="2200" dirty="0"/>
              <a:t>Tikk, H., Tikk, V (2007). Linnukasvatus I. Tartu: Eesti Maaülikool.</a:t>
            </a:r>
            <a:endParaRPr sz="2200" dirty="0"/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t-EE" sz="2200" u="sng" dirty="0">
                <a:solidFill>
                  <a:schemeClr val="tx1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https://howafrica.com/abnormal-chicken-eggs-need-know/</a:t>
            </a:r>
            <a:r>
              <a:rPr lang="et-EE" sz="2200" u="sng" dirty="0">
                <a:solidFill>
                  <a:schemeClr val="tx1"/>
                </a:solidFill>
              </a:rPr>
              <a:t> </a:t>
            </a:r>
            <a:r>
              <a:rPr lang="et-EE" sz="2200" dirty="0"/>
              <a:t>vaadatud 09.10.2022</a:t>
            </a:r>
            <a:endParaRPr sz="2200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21"/>
          <p:cNvSpPr txBox="1">
            <a:spLocks noGrp="1"/>
          </p:cNvSpPr>
          <p:nvPr>
            <p:ph type="ctrTitle"/>
          </p:nvPr>
        </p:nvSpPr>
        <p:spPr>
          <a:xfrm>
            <a:off x="3024000" y="1692000"/>
            <a:ext cx="8280000" cy="3916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anuale"/>
              <a:buNone/>
            </a:pPr>
            <a:r>
              <a:rPr lang="et-EE"/>
              <a:t>PAUS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anuale"/>
              <a:buNone/>
            </a:pPr>
            <a:endParaRPr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anuale"/>
              <a:buNone/>
            </a:pPr>
            <a:r>
              <a:rPr lang="et-EE" sz="2900"/>
              <a:t>Jätkame virtuaalse ringkäiguga 15 minuti pärast.</a:t>
            </a:r>
            <a:br>
              <a:rPr lang="et-EE"/>
            </a:b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2e270125480_0_15"/>
          <p:cNvSpPr txBox="1">
            <a:spLocks noGrp="1"/>
          </p:cNvSpPr>
          <p:nvPr>
            <p:ph type="ctrTitle"/>
          </p:nvPr>
        </p:nvSpPr>
        <p:spPr>
          <a:xfrm>
            <a:off x="2979600" y="1999450"/>
            <a:ext cx="8280000" cy="278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anuale"/>
              <a:buNone/>
            </a:pPr>
            <a:r>
              <a:rPr lang="et-EE"/>
              <a:t>Tekkinud küsimused.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anuale"/>
              <a:buNone/>
            </a:pPr>
            <a:endParaRPr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anuale"/>
              <a:buNone/>
            </a:pPr>
            <a:r>
              <a:rPr lang="et-EE"/>
              <a:t>Arutelu ja kokkuvõte päevast.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2e25e55a54a_1_44"/>
          <p:cNvSpPr txBox="1">
            <a:spLocks noGrp="1"/>
          </p:cNvSpPr>
          <p:nvPr>
            <p:ph type="ctrTitle"/>
          </p:nvPr>
        </p:nvSpPr>
        <p:spPr>
          <a:xfrm>
            <a:off x="3024000" y="1692000"/>
            <a:ext cx="8280000" cy="39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anuale"/>
              <a:buNone/>
            </a:pPr>
            <a:r>
              <a:rPr lang="et-EE"/>
              <a:t>Tänu kuulamise ja küsimuste eest!</a:t>
            </a:r>
            <a:br>
              <a:rPr lang="et-EE"/>
            </a:b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"/>
          <p:cNvSpPr txBox="1">
            <a:spLocks noGrp="1"/>
          </p:cNvSpPr>
          <p:nvPr>
            <p:ph type="title"/>
          </p:nvPr>
        </p:nvSpPr>
        <p:spPr>
          <a:xfrm>
            <a:off x="3024000" y="314802"/>
            <a:ext cx="8280000" cy="72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t-EE" b="1"/>
              <a:t>Farminari on aidanud läbi viia:</a:t>
            </a:r>
            <a:endParaRPr b="1"/>
          </a:p>
        </p:txBody>
      </p:sp>
      <p:pic>
        <p:nvPicPr>
          <p:cNvPr id="73" name="Google Shape;73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99013" y="5423452"/>
            <a:ext cx="2107634" cy="1232883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2"/>
          <p:cNvSpPr txBox="1"/>
          <p:nvPr/>
        </p:nvSpPr>
        <p:spPr>
          <a:xfrm>
            <a:off x="5463045" y="5701431"/>
            <a:ext cx="596213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t-EE" sz="1400" b="0" i="0" u="none" strike="noStrike" cap="none">
                <a:solidFill>
                  <a:srgbClr val="757070"/>
                </a:solidFill>
                <a:latin typeface="Roboto"/>
                <a:ea typeface="Roboto"/>
                <a:cs typeface="Roboto"/>
                <a:sym typeface="Roboto"/>
              </a:rPr>
              <a:t>Teadmussiirde pikaajaline programm põllumajanduse, toidu ja maamajanduse tegevusvaldkonnas</a:t>
            </a:r>
            <a:endParaRPr/>
          </a:p>
        </p:txBody>
      </p:sp>
      <p:sp>
        <p:nvSpPr>
          <p:cNvPr id="75" name="Google Shape;75;p2"/>
          <p:cNvSpPr txBox="1"/>
          <p:nvPr/>
        </p:nvSpPr>
        <p:spPr>
          <a:xfrm>
            <a:off x="3024000" y="1609142"/>
            <a:ext cx="8617500" cy="3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t-EE" sz="2000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Janek Prits, l</a:t>
            </a:r>
            <a:r>
              <a:rPr lang="et-EE" sz="2000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innukasvatuse lektor-konsulent, ELSi juhatuse liige, </a:t>
            </a:r>
            <a:br>
              <a:rPr lang="et-EE" sz="2000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</a:br>
            <a:r>
              <a:rPr lang="et-EE" sz="2000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				Estfarm </a:t>
            </a:r>
            <a:r>
              <a:rPr lang="et-EE" sz="2000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OÜ</a:t>
            </a:r>
            <a:r>
              <a:rPr lang="et-EE" sz="2000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juhatuse liige;</a:t>
            </a:r>
            <a:endParaRPr sz="2000" i="0" u="none" strike="noStrike" cap="none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t-EE" sz="2000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Anneli Prits, </a:t>
            </a:r>
            <a:r>
              <a:rPr lang="et-EE" sz="2000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Estfarm </a:t>
            </a:r>
            <a:r>
              <a:rPr lang="et-EE" sz="2000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OÜ</a:t>
            </a:r>
            <a:r>
              <a:rPr lang="et-EE" sz="2000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juhatuse liige;</a:t>
            </a:r>
            <a:endParaRPr sz="2000" i="0" u="none" strike="noStrike" cap="none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t-EE" sz="2000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Anne Helme, </a:t>
            </a:r>
            <a:r>
              <a:rPr lang="et-EE" sz="2000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ELSi juhatuse liige</a:t>
            </a:r>
            <a:r>
              <a:rPr lang="et-EE" sz="2000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, täiskasvanute koolitaja;</a:t>
            </a:r>
            <a:endParaRPr sz="2000" i="0" u="none" strike="noStrike" cap="none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t-EE" sz="2000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Liis Samuel, </a:t>
            </a:r>
            <a:r>
              <a:rPr lang="et-EE" sz="2000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ELSi juhatuse liige.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i="0" u="none" strike="noStrike" cap="none">
              <a:solidFill>
                <a:srgbClr val="00000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i="0" u="none" strike="noStrike" cap="none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76" name="Google Shape;76;p2"/>
          <p:cNvGrpSpPr/>
          <p:nvPr/>
        </p:nvGrpSpPr>
        <p:grpSpPr>
          <a:xfrm>
            <a:off x="6135175" y="4273434"/>
            <a:ext cx="2857589" cy="976751"/>
            <a:chOff x="0" y="0"/>
            <a:chExt cx="9265852" cy="3044736"/>
          </a:xfrm>
        </p:grpSpPr>
        <p:sp>
          <p:nvSpPr>
            <p:cNvPr id="77" name="Google Shape;77;p2"/>
            <p:cNvSpPr/>
            <p:nvPr/>
          </p:nvSpPr>
          <p:spPr>
            <a:xfrm>
              <a:off x="5211108" y="123890"/>
              <a:ext cx="1667599" cy="1896415"/>
            </a:xfrm>
            <a:custGeom>
              <a:avLst/>
              <a:gdLst/>
              <a:ahLst/>
              <a:cxnLst/>
              <a:rect l="l" t="t" r="r" b="b"/>
              <a:pathLst>
                <a:path w="1667599" h="1896415" extrusionOk="0">
                  <a:moveTo>
                    <a:pt x="339560" y="0"/>
                  </a:moveTo>
                  <a:lnTo>
                    <a:pt x="464757" y="19304"/>
                  </a:lnTo>
                  <a:lnTo>
                    <a:pt x="579450" y="103454"/>
                  </a:lnTo>
                  <a:lnTo>
                    <a:pt x="673633" y="289230"/>
                  </a:lnTo>
                  <a:lnTo>
                    <a:pt x="754088" y="516128"/>
                  </a:lnTo>
                  <a:lnTo>
                    <a:pt x="887806" y="575247"/>
                  </a:lnTo>
                  <a:lnTo>
                    <a:pt x="1094334" y="639623"/>
                  </a:lnTo>
                  <a:lnTo>
                    <a:pt x="1310652" y="726719"/>
                  </a:lnTo>
                  <a:lnTo>
                    <a:pt x="1504683" y="922579"/>
                  </a:lnTo>
                  <a:lnTo>
                    <a:pt x="1627327" y="1171524"/>
                  </a:lnTo>
                  <a:lnTo>
                    <a:pt x="1667599" y="1368603"/>
                  </a:lnTo>
                  <a:lnTo>
                    <a:pt x="1607198" y="1429626"/>
                  </a:lnTo>
                  <a:lnTo>
                    <a:pt x="1458925" y="1455255"/>
                  </a:lnTo>
                  <a:lnTo>
                    <a:pt x="1349096" y="1530312"/>
                  </a:lnTo>
                  <a:lnTo>
                    <a:pt x="1310652" y="1573606"/>
                  </a:lnTo>
                  <a:lnTo>
                    <a:pt x="1184351" y="1649197"/>
                  </a:lnTo>
                  <a:lnTo>
                    <a:pt x="1162545" y="1717027"/>
                  </a:lnTo>
                  <a:lnTo>
                    <a:pt x="1149566" y="1850644"/>
                  </a:lnTo>
                  <a:lnTo>
                    <a:pt x="1131265" y="1896415"/>
                  </a:lnTo>
                  <a:lnTo>
                    <a:pt x="1074522" y="1896415"/>
                  </a:lnTo>
                  <a:lnTo>
                    <a:pt x="1052550" y="1790243"/>
                  </a:lnTo>
                  <a:lnTo>
                    <a:pt x="981164" y="1742643"/>
                  </a:lnTo>
                  <a:lnTo>
                    <a:pt x="932650" y="1836001"/>
                  </a:lnTo>
                  <a:lnTo>
                    <a:pt x="867664" y="1828686"/>
                  </a:lnTo>
                  <a:lnTo>
                    <a:pt x="897674" y="1649197"/>
                  </a:lnTo>
                  <a:lnTo>
                    <a:pt x="836549" y="1590713"/>
                  </a:lnTo>
                  <a:lnTo>
                    <a:pt x="637489" y="1482712"/>
                  </a:lnTo>
                  <a:lnTo>
                    <a:pt x="455803" y="1349096"/>
                  </a:lnTo>
                  <a:lnTo>
                    <a:pt x="316687" y="1219124"/>
                  </a:lnTo>
                  <a:lnTo>
                    <a:pt x="197701" y="1067193"/>
                  </a:lnTo>
                  <a:lnTo>
                    <a:pt x="151943" y="939051"/>
                  </a:lnTo>
                  <a:lnTo>
                    <a:pt x="139128" y="746849"/>
                  </a:lnTo>
                  <a:lnTo>
                    <a:pt x="159258" y="559219"/>
                  </a:lnTo>
                  <a:lnTo>
                    <a:pt x="45770" y="393560"/>
                  </a:lnTo>
                  <a:lnTo>
                    <a:pt x="0" y="311188"/>
                  </a:lnTo>
                  <a:lnTo>
                    <a:pt x="0" y="216002"/>
                  </a:lnTo>
                  <a:lnTo>
                    <a:pt x="32982" y="118465"/>
                  </a:lnTo>
                  <a:lnTo>
                    <a:pt x="197701" y="23800"/>
                  </a:lnTo>
                  <a:lnTo>
                    <a:pt x="339560" y="0"/>
                  </a:lnTo>
                  <a:close/>
                </a:path>
              </a:pathLst>
            </a:custGeom>
            <a:solidFill>
              <a:srgbClr val="F9F28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5197449" y="123890"/>
              <a:ext cx="1667599" cy="1896415"/>
            </a:xfrm>
            <a:custGeom>
              <a:avLst/>
              <a:gdLst/>
              <a:ahLst/>
              <a:cxnLst/>
              <a:rect l="l" t="t" r="r" b="b"/>
              <a:pathLst>
                <a:path w="1667599" h="1896415" extrusionOk="0">
                  <a:moveTo>
                    <a:pt x="339560" y="0"/>
                  </a:moveTo>
                  <a:lnTo>
                    <a:pt x="466788" y="11900"/>
                  </a:lnTo>
                  <a:lnTo>
                    <a:pt x="583933" y="100686"/>
                  </a:lnTo>
                  <a:lnTo>
                    <a:pt x="673633" y="289230"/>
                  </a:lnTo>
                  <a:lnTo>
                    <a:pt x="809091" y="535889"/>
                  </a:lnTo>
                  <a:lnTo>
                    <a:pt x="887806" y="575247"/>
                  </a:lnTo>
                  <a:lnTo>
                    <a:pt x="1094334" y="639623"/>
                  </a:lnTo>
                  <a:lnTo>
                    <a:pt x="1310653" y="726719"/>
                  </a:lnTo>
                  <a:lnTo>
                    <a:pt x="1504683" y="922579"/>
                  </a:lnTo>
                  <a:lnTo>
                    <a:pt x="1627327" y="1171524"/>
                  </a:lnTo>
                  <a:lnTo>
                    <a:pt x="1667599" y="1368603"/>
                  </a:lnTo>
                  <a:lnTo>
                    <a:pt x="1607198" y="1429626"/>
                  </a:lnTo>
                  <a:lnTo>
                    <a:pt x="1458925" y="1455255"/>
                  </a:lnTo>
                  <a:lnTo>
                    <a:pt x="1349096" y="1530312"/>
                  </a:lnTo>
                  <a:lnTo>
                    <a:pt x="1310653" y="1573606"/>
                  </a:lnTo>
                  <a:lnTo>
                    <a:pt x="1184351" y="1649197"/>
                  </a:lnTo>
                  <a:lnTo>
                    <a:pt x="1162545" y="1717027"/>
                  </a:lnTo>
                  <a:lnTo>
                    <a:pt x="1149566" y="1850644"/>
                  </a:lnTo>
                  <a:lnTo>
                    <a:pt x="1131266" y="1896415"/>
                  </a:lnTo>
                  <a:lnTo>
                    <a:pt x="1074522" y="1896415"/>
                  </a:lnTo>
                  <a:lnTo>
                    <a:pt x="1052550" y="1790243"/>
                  </a:lnTo>
                  <a:lnTo>
                    <a:pt x="981164" y="1742643"/>
                  </a:lnTo>
                  <a:lnTo>
                    <a:pt x="932650" y="1836001"/>
                  </a:lnTo>
                  <a:lnTo>
                    <a:pt x="867664" y="1828686"/>
                  </a:lnTo>
                  <a:lnTo>
                    <a:pt x="897674" y="1649197"/>
                  </a:lnTo>
                  <a:lnTo>
                    <a:pt x="836549" y="1590713"/>
                  </a:lnTo>
                  <a:lnTo>
                    <a:pt x="637489" y="1482712"/>
                  </a:lnTo>
                  <a:lnTo>
                    <a:pt x="455803" y="1349096"/>
                  </a:lnTo>
                  <a:lnTo>
                    <a:pt x="316687" y="1219124"/>
                  </a:lnTo>
                  <a:lnTo>
                    <a:pt x="197701" y="1067193"/>
                  </a:lnTo>
                  <a:lnTo>
                    <a:pt x="151943" y="939051"/>
                  </a:lnTo>
                  <a:lnTo>
                    <a:pt x="139128" y="746849"/>
                  </a:lnTo>
                  <a:lnTo>
                    <a:pt x="159258" y="559219"/>
                  </a:lnTo>
                  <a:lnTo>
                    <a:pt x="68085" y="411416"/>
                  </a:lnTo>
                  <a:lnTo>
                    <a:pt x="0" y="311188"/>
                  </a:lnTo>
                  <a:lnTo>
                    <a:pt x="0" y="216002"/>
                  </a:lnTo>
                  <a:lnTo>
                    <a:pt x="61709" y="95961"/>
                  </a:lnTo>
                  <a:lnTo>
                    <a:pt x="197701" y="23800"/>
                  </a:lnTo>
                  <a:lnTo>
                    <a:pt x="339560" y="0"/>
                  </a:lnTo>
                  <a:close/>
                </a:path>
              </a:pathLst>
            </a:custGeom>
            <a:solidFill>
              <a:srgbClr val="F9F28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5190175" y="120138"/>
              <a:ext cx="1667586" cy="1888401"/>
            </a:xfrm>
            <a:custGeom>
              <a:avLst/>
              <a:gdLst/>
              <a:ahLst/>
              <a:cxnLst/>
              <a:rect l="l" t="t" r="r" b="b"/>
              <a:pathLst>
                <a:path w="1667586" h="1888401" extrusionOk="0">
                  <a:moveTo>
                    <a:pt x="338138" y="0"/>
                  </a:moveTo>
                  <a:lnTo>
                    <a:pt x="459181" y="16713"/>
                  </a:lnTo>
                  <a:lnTo>
                    <a:pt x="583921" y="92672"/>
                  </a:lnTo>
                  <a:lnTo>
                    <a:pt x="673621" y="281216"/>
                  </a:lnTo>
                  <a:lnTo>
                    <a:pt x="809079" y="527876"/>
                  </a:lnTo>
                  <a:lnTo>
                    <a:pt x="887794" y="567233"/>
                  </a:lnTo>
                  <a:lnTo>
                    <a:pt x="1094321" y="631609"/>
                  </a:lnTo>
                  <a:lnTo>
                    <a:pt x="1310640" y="718706"/>
                  </a:lnTo>
                  <a:lnTo>
                    <a:pt x="1504671" y="914565"/>
                  </a:lnTo>
                  <a:lnTo>
                    <a:pt x="1612316" y="1133069"/>
                  </a:lnTo>
                  <a:cubicBezTo>
                    <a:pt x="1617498" y="1160729"/>
                    <a:pt x="1625842" y="1186663"/>
                    <a:pt x="1637043" y="1211110"/>
                  </a:cubicBezTo>
                  <a:lnTo>
                    <a:pt x="1667586" y="1360589"/>
                  </a:lnTo>
                  <a:lnTo>
                    <a:pt x="1607185" y="1421625"/>
                  </a:lnTo>
                  <a:lnTo>
                    <a:pt x="1458913" y="1447254"/>
                  </a:lnTo>
                  <a:lnTo>
                    <a:pt x="1349083" y="1522298"/>
                  </a:lnTo>
                  <a:lnTo>
                    <a:pt x="1310640" y="1565593"/>
                  </a:lnTo>
                  <a:lnTo>
                    <a:pt x="1184339" y="1641183"/>
                  </a:lnTo>
                  <a:lnTo>
                    <a:pt x="1162533" y="1709014"/>
                  </a:lnTo>
                  <a:lnTo>
                    <a:pt x="1149554" y="1842643"/>
                  </a:lnTo>
                  <a:lnTo>
                    <a:pt x="1131252" y="1888401"/>
                  </a:lnTo>
                  <a:lnTo>
                    <a:pt x="1074496" y="1888401"/>
                  </a:lnTo>
                  <a:lnTo>
                    <a:pt x="1052538" y="1782229"/>
                  </a:lnTo>
                  <a:lnTo>
                    <a:pt x="981151" y="1734642"/>
                  </a:lnTo>
                  <a:lnTo>
                    <a:pt x="932637" y="1828000"/>
                  </a:lnTo>
                  <a:lnTo>
                    <a:pt x="867651" y="1820672"/>
                  </a:lnTo>
                  <a:lnTo>
                    <a:pt x="897649" y="1641183"/>
                  </a:lnTo>
                  <a:lnTo>
                    <a:pt x="836537" y="1582712"/>
                  </a:lnTo>
                  <a:lnTo>
                    <a:pt x="637477" y="1474711"/>
                  </a:lnTo>
                  <a:lnTo>
                    <a:pt x="455790" y="1341082"/>
                  </a:lnTo>
                  <a:lnTo>
                    <a:pt x="316675" y="1211110"/>
                  </a:lnTo>
                  <a:lnTo>
                    <a:pt x="197688" y="1059180"/>
                  </a:lnTo>
                  <a:lnTo>
                    <a:pt x="151930" y="931050"/>
                  </a:lnTo>
                  <a:lnTo>
                    <a:pt x="148514" y="740626"/>
                  </a:lnTo>
                  <a:lnTo>
                    <a:pt x="151384" y="535597"/>
                  </a:lnTo>
                  <a:lnTo>
                    <a:pt x="51689" y="385585"/>
                  </a:lnTo>
                  <a:lnTo>
                    <a:pt x="0" y="303174"/>
                  </a:lnTo>
                  <a:lnTo>
                    <a:pt x="7277" y="209791"/>
                  </a:lnTo>
                  <a:lnTo>
                    <a:pt x="68986" y="99708"/>
                  </a:lnTo>
                  <a:lnTo>
                    <a:pt x="199238" y="21323"/>
                  </a:lnTo>
                  <a:lnTo>
                    <a:pt x="338138" y="0"/>
                  </a:lnTo>
                  <a:close/>
                </a:path>
              </a:pathLst>
            </a:custGeom>
            <a:solidFill>
              <a:srgbClr val="F9F28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5726534" y="2209337"/>
              <a:ext cx="76684" cy="67104"/>
            </a:xfrm>
            <a:custGeom>
              <a:avLst/>
              <a:gdLst/>
              <a:ahLst/>
              <a:cxnLst/>
              <a:rect l="l" t="t" r="r" b="b"/>
              <a:pathLst>
                <a:path w="76684" h="67104" extrusionOk="0">
                  <a:moveTo>
                    <a:pt x="76684" y="0"/>
                  </a:moveTo>
                  <a:lnTo>
                    <a:pt x="76684" y="60613"/>
                  </a:lnTo>
                  <a:lnTo>
                    <a:pt x="75992" y="60861"/>
                  </a:lnTo>
                  <a:cubicBezTo>
                    <a:pt x="56181" y="66047"/>
                    <a:pt x="35947" y="67104"/>
                    <a:pt x="16523" y="60754"/>
                  </a:cubicBezTo>
                  <a:cubicBezTo>
                    <a:pt x="10249" y="58710"/>
                    <a:pt x="3963" y="55712"/>
                    <a:pt x="0" y="50429"/>
                  </a:cubicBezTo>
                  <a:lnTo>
                    <a:pt x="76684" y="0"/>
                  </a:lnTo>
                  <a:close/>
                </a:path>
              </a:pathLst>
            </a:custGeom>
            <a:solidFill>
              <a:srgbClr val="F0863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5595089" y="2006008"/>
              <a:ext cx="208129" cy="118367"/>
            </a:xfrm>
            <a:custGeom>
              <a:avLst/>
              <a:gdLst/>
              <a:ahLst/>
              <a:cxnLst/>
              <a:rect l="l" t="t" r="r" b="b"/>
              <a:pathLst>
                <a:path w="208129" h="118367" extrusionOk="0">
                  <a:moveTo>
                    <a:pt x="136652" y="978"/>
                  </a:moveTo>
                  <a:cubicBezTo>
                    <a:pt x="140538" y="0"/>
                    <a:pt x="144615" y="813"/>
                    <a:pt x="148539" y="1625"/>
                  </a:cubicBezTo>
                  <a:lnTo>
                    <a:pt x="208129" y="11382"/>
                  </a:lnTo>
                  <a:lnTo>
                    <a:pt x="208129" y="46878"/>
                  </a:lnTo>
                  <a:lnTo>
                    <a:pt x="188125" y="43180"/>
                  </a:lnTo>
                  <a:cubicBezTo>
                    <a:pt x="188125" y="43180"/>
                    <a:pt x="164338" y="61963"/>
                    <a:pt x="173482" y="83896"/>
                  </a:cubicBezTo>
                  <a:lnTo>
                    <a:pt x="208129" y="69226"/>
                  </a:lnTo>
                  <a:lnTo>
                    <a:pt x="208129" y="118367"/>
                  </a:lnTo>
                  <a:lnTo>
                    <a:pt x="4940" y="107061"/>
                  </a:lnTo>
                  <a:cubicBezTo>
                    <a:pt x="2489" y="99098"/>
                    <a:pt x="0" y="90919"/>
                    <a:pt x="572" y="82601"/>
                  </a:cubicBezTo>
                  <a:cubicBezTo>
                    <a:pt x="1143" y="74295"/>
                    <a:pt x="5486" y="65697"/>
                    <a:pt x="13183" y="62497"/>
                  </a:cubicBezTo>
                  <a:cubicBezTo>
                    <a:pt x="17628" y="60642"/>
                    <a:pt x="22606" y="60769"/>
                    <a:pt x="27432" y="60922"/>
                  </a:cubicBezTo>
                  <a:cubicBezTo>
                    <a:pt x="51283" y="61696"/>
                    <a:pt x="75133" y="62459"/>
                    <a:pt x="98971" y="63233"/>
                  </a:cubicBezTo>
                  <a:cubicBezTo>
                    <a:pt x="104077" y="63386"/>
                    <a:pt x="109449" y="63500"/>
                    <a:pt x="113945" y="61074"/>
                  </a:cubicBezTo>
                  <a:cubicBezTo>
                    <a:pt x="124079" y="55626"/>
                    <a:pt x="124193" y="41453"/>
                    <a:pt x="123635" y="29959"/>
                  </a:cubicBezTo>
                  <a:cubicBezTo>
                    <a:pt x="123089" y="18453"/>
                    <a:pt x="125502" y="3810"/>
                    <a:pt x="136652" y="978"/>
                  </a:cubicBezTo>
                  <a:close/>
                </a:path>
              </a:pathLst>
            </a:custGeom>
            <a:solidFill>
              <a:srgbClr val="F0863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5803219" y="1731675"/>
              <a:ext cx="274941" cy="538275"/>
            </a:xfrm>
            <a:custGeom>
              <a:avLst/>
              <a:gdLst/>
              <a:ahLst/>
              <a:cxnLst/>
              <a:rect l="l" t="t" r="r" b="b"/>
              <a:pathLst>
                <a:path w="274941" h="538275" extrusionOk="0">
                  <a:moveTo>
                    <a:pt x="268146" y="0"/>
                  </a:moveTo>
                  <a:lnTo>
                    <a:pt x="270490" y="1982"/>
                  </a:lnTo>
                  <a:lnTo>
                    <a:pt x="270490" y="255676"/>
                  </a:lnTo>
                  <a:lnTo>
                    <a:pt x="249084" y="255676"/>
                  </a:lnTo>
                  <a:lnTo>
                    <a:pt x="249084" y="297777"/>
                  </a:lnTo>
                  <a:lnTo>
                    <a:pt x="270490" y="297777"/>
                  </a:lnTo>
                  <a:lnTo>
                    <a:pt x="270490" y="399739"/>
                  </a:lnTo>
                  <a:lnTo>
                    <a:pt x="259815" y="427825"/>
                  </a:lnTo>
                  <a:cubicBezTo>
                    <a:pt x="254024" y="443078"/>
                    <a:pt x="247661" y="461175"/>
                    <a:pt x="230897" y="465087"/>
                  </a:cubicBezTo>
                  <a:cubicBezTo>
                    <a:pt x="211238" y="469671"/>
                    <a:pt x="187742" y="462509"/>
                    <a:pt x="167435" y="464629"/>
                  </a:cubicBezTo>
                  <a:cubicBezTo>
                    <a:pt x="126783" y="468859"/>
                    <a:pt x="91705" y="493535"/>
                    <a:pt x="56234" y="513855"/>
                  </a:cubicBezTo>
                  <a:cubicBezTo>
                    <a:pt x="47370" y="518938"/>
                    <a:pt x="38091" y="523808"/>
                    <a:pt x="28552" y="528056"/>
                  </a:cubicBezTo>
                  <a:lnTo>
                    <a:pt x="0" y="538275"/>
                  </a:lnTo>
                  <a:lnTo>
                    <a:pt x="0" y="477662"/>
                  </a:lnTo>
                  <a:lnTo>
                    <a:pt x="130707" y="391706"/>
                  </a:lnTo>
                  <a:cubicBezTo>
                    <a:pt x="136015" y="404165"/>
                    <a:pt x="141324" y="416611"/>
                    <a:pt x="146645" y="429070"/>
                  </a:cubicBezTo>
                  <a:cubicBezTo>
                    <a:pt x="149223" y="435115"/>
                    <a:pt x="153707" y="442278"/>
                    <a:pt x="160184" y="441211"/>
                  </a:cubicBezTo>
                  <a:cubicBezTo>
                    <a:pt x="163625" y="440639"/>
                    <a:pt x="166165" y="437820"/>
                    <a:pt x="168362" y="435127"/>
                  </a:cubicBezTo>
                  <a:cubicBezTo>
                    <a:pt x="182688" y="417716"/>
                    <a:pt x="208164" y="389649"/>
                    <a:pt x="212571" y="366954"/>
                  </a:cubicBezTo>
                  <a:cubicBezTo>
                    <a:pt x="216660" y="345872"/>
                    <a:pt x="157187" y="341465"/>
                    <a:pt x="144753" y="341871"/>
                  </a:cubicBezTo>
                  <a:cubicBezTo>
                    <a:pt x="120052" y="342671"/>
                    <a:pt x="94156" y="355435"/>
                    <a:pt x="84924" y="378371"/>
                  </a:cubicBezTo>
                  <a:cubicBezTo>
                    <a:pt x="82790" y="383680"/>
                    <a:pt x="81317" y="389763"/>
                    <a:pt x="76732" y="393192"/>
                  </a:cubicBezTo>
                  <a:cubicBezTo>
                    <a:pt x="72287" y="396545"/>
                    <a:pt x="66216" y="396380"/>
                    <a:pt x="60654" y="396075"/>
                  </a:cubicBezTo>
                  <a:lnTo>
                    <a:pt x="0" y="392700"/>
                  </a:lnTo>
                  <a:lnTo>
                    <a:pt x="0" y="343559"/>
                  </a:lnTo>
                  <a:lnTo>
                    <a:pt x="36740" y="328003"/>
                  </a:lnTo>
                  <a:lnTo>
                    <a:pt x="0" y="321211"/>
                  </a:lnTo>
                  <a:lnTo>
                    <a:pt x="0" y="285715"/>
                  </a:lnTo>
                  <a:lnTo>
                    <a:pt x="72023" y="297507"/>
                  </a:lnTo>
                  <a:cubicBezTo>
                    <a:pt x="116162" y="302914"/>
                    <a:pt x="160520" y="306540"/>
                    <a:pt x="204951" y="308369"/>
                  </a:cubicBezTo>
                  <a:cubicBezTo>
                    <a:pt x="217842" y="251104"/>
                    <a:pt x="255738" y="201511"/>
                    <a:pt x="266305" y="143777"/>
                  </a:cubicBezTo>
                  <a:cubicBezTo>
                    <a:pt x="274941" y="96545"/>
                    <a:pt x="264552" y="47879"/>
                    <a:pt x="268146" y="0"/>
                  </a:cubicBezTo>
                  <a:close/>
                </a:path>
              </a:pathLst>
            </a:custGeom>
            <a:solidFill>
              <a:srgbClr val="F0863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6073708" y="1733657"/>
              <a:ext cx="135465" cy="397757"/>
            </a:xfrm>
            <a:custGeom>
              <a:avLst/>
              <a:gdLst/>
              <a:ahLst/>
              <a:cxnLst/>
              <a:rect l="l" t="t" r="r" b="b"/>
              <a:pathLst>
                <a:path w="135465" h="397757" extrusionOk="0">
                  <a:moveTo>
                    <a:pt x="0" y="0"/>
                  </a:moveTo>
                  <a:lnTo>
                    <a:pt x="74466" y="62991"/>
                  </a:lnTo>
                  <a:cubicBezTo>
                    <a:pt x="55124" y="105676"/>
                    <a:pt x="35782" y="148373"/>
                    <a:pt x="16452" y="191058"/>
                  </a:cubicBezTo>
                  <a:cubicBezTo>
                    <a:pt x="15068" y="194119"/>
                    <a:pt x="13658" y="197611"/>
                    <a:pt x="14916" y="200735"/>
                  </a:cubicBezTo>
                  <a:cubicBezTo>
                    <a:pt x="15957" y="203314"/>
                    <a:pt x="18599" y="204913"/>
                    <a:pt x="21291" y="205650"/>
                  </a:cubicBezTo>
                  <a:cubicBezTo>
                    <a:pt x="29343" y="207860"/>
                    <a:pt x="38055" y="203580"/>
                    <a:pt x="43478" y="197230"/>
                  </a:cubicBezTo>
                  <a:cubicBezTo>
                    <a:pt x="48901" y="190867"/>
                    <a:pt x="51708" y="182752"/>
                    <a:pt x="54413" y="174840"/>
                  </a:cubicBezTo>
                  <a:cubicBezTo>
                    <a:pt x="63938" y="146862"/>
                    <a:pt x="73463" y="118897"/>
                    <a:pt x="82988" y="90931"/>
                  </a:cubicBezTo>
                  <a:cubicBezTo>
                    <a:pt x="83115" y="91071"/>
                    <a:pt x="83255" y="91211"/>
                    <a:pt x="83382" y="91350"/>
                  </a:cubicBezTo>
                  <a:cubicBezTo>
                    <a:pt x="100743" y="110159"/>
                    <a:pt x="118104" y="128968"/>
                    <a:pt x="135465" y="147763"/>
                  </a:cubicBezTo>
                  <a:cubicBezTo>
                    <a:pt x="91916" y="163486"/>
                    <a:pt x="70745" y="211606"/>
                    <a:pt x="54299" y="254888"/>
                  </a:cubicBezTo>
                  <a:lnTo>
                    <a:pt x="0" y="397757"/>
                  </a:lnTo>
                  <a:lnTo>
                    <a:pt x="0" y="295795"/>
                  </a:lnTo>
                  <a:lnTo>
                    <a:pt x="21406" y="295795"/>
                  </a:lnTo>
                  <a:lnTo>
                    <a:pt x="21406" y="253694"/>
                  </a:lnTo>
                  <a:lnTo>
                    <a:pt x="0" y="2536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863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4034475" y="0"/>
              <a:ext cx="3044749" cy="3044736"/>
            </a:xfrm>
            <a:custGeom>
              <a:avLst/>
              <a:gdLst/>
              <a:ahLst/>
              <a:cxnLst/>
              <a:rect l="l" t="t" r="r" b="b"/>
              <a:pathLst>
                <a:path w="3044749" h="3044736" extrusionOk="0">
                  <a:moveTo>
                    <a:pt x="1522375" y="0"/>
                  </a:moveTo>
                  <a:cubicBezTo>
                    <a:pt x="2363153" y="0"/>
                    <a:pt x="3044749" y="681584"/>
                    <a:pt x="3044749" y="1522375"/>
                  </a:cubicBezTo>
                  <a:cubicBezTo>
                    <a:pt x="3044749" y="2363153"/>
                    <a:pt x="2363153" y="3044736"/>
                    <a:pt x="1522375" y="3044736"/>
                  </a:cubicBezTo>
                  <a:cubicBezTo>
                    <a:pt x="1092607" y="3044736"/>
                    <a:pt x="704495" y="2866593"/>
                    <a:pt x="427673" y="2580195"/>
                  </a:cubicBezTo>
                  <a:cubicBezTo>
                    <a:pt x="437020" y="2575573"/>
                    <a:pt x="444462" y="2567712"/>
                    <a:pt x="447129" y="2558263"/>
                  </a:cubicBezTo>
                  <a:cubicBezTo>
                    <a:pt x="718871" y="2840088"/>
                    <a:pt x="1100277" y="3015450"/>
                    <a:pt x="1522692" y="3015450"/>
                  </a:cubicBezTo>
                  <a:cubicBezTo>
                    <a:pt x="2347799" y="3015450"/>
                    <a:pt x="3016682" y="2346566"/>
                    <a:pt x="3016682" y="1521460"/>
                  </a:cubicBezTo>
                  <a:cubicBezTo>
                    <a:pt x="3016682" y="696341"/>
                    <a:pt x="2347799" y="27457"/>
                    <a:pt x="1522692" y="27457"/>
                  </a:cubicBezTo>
                  <a:cubicBezTo>
                    <a:pt x="697586" y="27457"/>
                    <a:pt x="28689" y="696341"/>
                    <a:pt x="28689" y="1521460"/>
                  </a:cubicBezTo>
                  <a:cubicBezTo>
                    <a:pt x="28689" y="1710779"/>
                    <a:pt x="63995" y="1891818"/>
                    <a:pt x="128232" y="2058505"/>
                  </a:cubicBezTo>
                  <a:cubicBezTo>
                    <a:pt x="126530" y="2058403"/>
                    <a:pt x="124803" y="2058619"/>
                    <a:pt x="123076" y="2058797"/>
                  </a:cubicBezTo>
                  <a:cubicBezTo>
                    <a:pt x="118237" y="2056194"/>
                    <a:pt x="112446" y="2054631"/>
                    <a:pt x="105626" y="2054631"/>
                  </a:cubicBezTo>
                  <a:cubicBezTo>
                    <a:pt x="102260" y="2054631"/>
                    <a:pt x="99149" y="2055038"/>
                    <a:pt x="96266" y="2055737"/>
                  </a:cubicBezTo>
                  <a:cubicBezTo>
                    <a:pt x="34138" y="1889722"/>
                    <a:pt x="0" y="1710055"/>
                    <a:pt x="0" y="1522375"/>
                  </a:cubicBezTo>
                  <a:cubicBezTo>
                    <a:pt x="0" y="681584"/>
                    <a:pt x="681596" y="0"/>
                    <a:pt x="1522375" y="0"/>
                  </a:cubicBezTo>
                  <a:close/>
                </a:path>
              </a:pathLst>
            </a:custGeom>
            <a:solidFill>
              <a:srgbClr val="19191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3956357" y="2053252"/>
              <a:ext cx="21971" cy="521691"/>
            </a:xfrm>
            <a:custGeom>
              <a:avLst/>
              <a:gdLst/>
              <a:ahLst/>
              <a:cxnLst/>
              <a:rect l="l" t="t" r="r" b="b"/>
              <a:pathLst>
                <a:path w="21971" h="521691" extrusionOk="0">
                  <a:moveTo>
                    <a:pt x="0" y="0"/>
                  </a:moveTo>
                  <a:lnTo>
                    <a:pt x="21971" y="0"/>
                  </a:lnTo>
                  <a:lnTo>
                    <a:pt x="21971" y="521691"/>
                  </a:lnTo>
                  <a:lnTo>
                    <a:pt x="0" y="521691"/>
                  </a:lnTo>
                  <a:lnTo>
                    <a:pt x="0" y="0"/>
                  </a:lnTo>
                </a:path>
              </a:pathLst>
            </a:custGeom>
            <a:solidFill>
              <a:srgbClr val="19191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3956370" y="2571285"/>
              <a:ext cx="516204" cy="21971"/>
            </a:xfrm>
            <a:custGeom>
              <a:avLst/>
              <a:gdLst/>
              <a:ahLst/>
              <a:cxnLst/>
              <a:rect l="l" t="t" r="r" b="b"/>
              <a:pathLst>
                <a:path w="516204" h="21971" extrusionOk="0">
                  <a:moveTo>
                    <a:pt x="0" y="0"/>
                  </a:moveTo>
                  <a:lnTo>
                    <a:pt x="516204" y="0"/>
                  </a:lnTo>
                  <a:lnTo>
                    <a:pt x="516204" y="21971"/>
                  </a:lnTo>
                  <a:lnTo>
                    <a:pt x="0" y="21971"/>
                  </a:lnTo>
                  <a:lnTo>
                    <a:pt x="0" y="0"/>
                  </a:lnTo>
                </a:path>
              </a:pathLst>
            </a:custGeom>
            <a:solidFill>
              <a:srgbClr val="19191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4455175" y="2450940"/>
              <a:ext cx="21971" cy="142316"/>
            </a:xfrm>
            <a:custGeom>
              <a:avLst/>
              <a:gdLst/>
              <a:ahLst/>
              <a:cxnLst/>
              <a:rect l="l" t="t" r="r" b="b"/>
              <a:pathLst>
                <a:path w="21971" h="142316" extrusionOk="0">
                  <a:moveTo>
                    <a:pt x="0" y="0"/>
                  </a:moveTo>
                  <a:lnTo>
                    <a:pt x="21971" y="0"/>
                  </a:lnTo>
                  <a:lnTo>
                    <a:pt x="21971" y="142316"/>
                  </a:lnTo>
                  <a:lnTo>
                    <a:pt x="0" y="142316"/>
                  </a:lnTo>
                  <a:lnTo>
                    <a:pt x="0" y="0"/>
                  </a:lnTo>
                </a:path>
              </a:pathLst>
            </a:custGeom>
            <a:solidFill>
              <a:srgbClr val="19191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4142159" y="2450927"/>
              <a:ext cx="323088" cy="21971"/>
            </a:xfrm>
            <a:custGeom>
              <a:avLst/>
              <a:gdLst/>
              <a:ahLst/>
              <a:cxnLst/>
              <a:rect l="l" t="t" r="r" b="b"/>
              <a:pathLst>
                <a:path w="323088" h="21971" extrusionOk="0">
                  <a:moveTo>
                    <a:pt x="0" y="0"/>
                  </a:moveTo>
                  <a:lnTo>
                    <a:pt x="323088" y="0"/>
                  </a:lnTo>
                  <a:lnTo>
                    <a:pt x="323088" y="21971"/>
                  </a:lnTo>
                  <a:lnTo>
                    <a:pt x="0" y="21971"/>
                  </a:lnTo>
                  <a:lnTo>
                    <a:pt x="0" y="0"/>
                  </a:lnTo>
                </a:path>
              </a:pathLst>
            </a:custGeom>
            <a:solidFill>
              <a:srgbClr val="19191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4142158" y="2347968"/>
              <a:ext cx="21971" cy="124892"/>
            </a:xfrm>
            <a:custGeom>
              <a:avLst/>
              <a:gdLst/>
              <a:ahLst/>
              <a:cxnLst/>
              <a:rect l="l" t="t" r="r" b="b"/>
              <a:pathLst>
                <a:path w="21971" h="124892" extrusionOk="0">
                  <a:moveTo>
                    <a:pt x="0" y="0"/>
                  </a:moveTo>
                  <a:lnTo>
                    <a:pt x="21971" y="0"/>
                  </a:lnTo>
                  <a:lnTo>
                    <a:pt x="21971" y="124892"/>
                  </a:lnTo>
                  <a:lnTo>
                    <a:pt x="0" y="124892"/>
                  </a:lnTo>
                  <a:lnTo>
                    <a:pt x="0" y="0"/>
                  </a:lnTo>
                </a:path>
              </a:pathLst>
            </a:custGeom>
            <a:solidFill>
              <a:srgbClr val="19191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4151087" y="2347956"/>
              <a:ext cx="294335" cy="21971"/>
            </a:xfrm>
            <a:custGeom>
              <a:avLst/>
              <a:gdLst/>
              <a:ahLst/>
              <a:cxnLst/>
              <a:rect l="l" t="t" r="r" b="b"/>
              <a:pathLst>
                <a:path w="294335" h="21971" extrusionOk="0">
                  <a:moveTo>
                    <a:pt x="0" y="0"/>
                  </a:moveTo>
                  <a:lnTo>
                    <a:pt x="294335" y="0"/>
                  </a:lnTo>
                  <a:lnTo>
                    <a:pt x="294335" y="21971"/>
                  </a:lnTo>
                  <a:lnTo>
                    <a:pt x="0" y="21971"/>
                  </a:lnTo>
                  <a:lnTo>
                    <a:pt x="0" y="0"/>
                  </a:lnTo>
                </a:path>
              </a:pathLst>
            </a:custGeom>
            <a:solidFill>
              <a:srgbClr val="19191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4423451" y="2244958"/>
              <a:ext cx="21971" cy="124663"/>
            </a:xfrm>
            <a:custGeom>
              <a:avLst/>
              <a:gdLst/>
              <a:ahLst/>
              <a:cxnLst/>
              <a:rect l="l" t="t" r="r" b="b"/>
              <a:pathLst>
                <a:path w="21971" h="124663" extrusionOk="0">
                  <a:moveTo>
                    <a:pt x="0" y="0"/>
                  </a:moveTo>
                  <a:lnTo>
                    <a:pt x="21971" y="0"/>
                  </a:lnTo>
                  <a:lnTo>
                    <a:pt x="21971" y="124663"/>
                  </a:lnTo>
                  <a:lnTo>
                    <a:pt x="0" y="124663"/>
                  </a:lnTo>
                  <a:lnTo>
                    <a:pt x="0" y="0"/>
                  </a:lnTo>
                </a:path>
              </a:pathLst>
            </a:custGeom>
            <a:solidFill>
              <a:srgbClr val="19191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4141841" y="2244996"/>
              <a:ext cx="303581" cy="21971"/>
            </a:xfrm>
            <a:custGeom>
              <a:avLst/>
              <a:gdLst/>
              <a:ahLst/>
              <a:cxnLst/>
              <a:rect l="l" t="t" r="r" b="b"/>
              <a:pathLst>
                <a:path w="303581" h="21971" extrusionOk="0">
                  <a:moveTo>
                    <a:pt x="0" y="0"/>
                  </a:moveTo>
                  <a:lnTo>
                    <a:pt x="303581" y="0"/>
                  </a:lnTo>
                  <a:lnTo>
                    <a:pt x="303581" y="21971"/>
                  </a:lnTo>
                  <a:lnTo>
                    <a:pt x="0" y="21971"/>
                  </a:lnTo>
                  <a:lnTo>
                    <a:pt x="0" y="0"/>
                  </a:lnTo>
                </a:path>
              </a:pathLst>
            </a:custGeom>
            <a:solidFill>
              <a:srgbClr val="19191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4141790" y="2161278"/>
              <a:ext cx="21971" cy="105601"/>
            </a:xfrm>
            <a:custGeom>
              <a:avLst/>
              <a:gdLst/>
              <a:ahLst/>
              <a:cxnLst/>
              <a:rect l="l" t="t" r="r" b="b"/>
              <a:pathLst>
                <a:path w="21971" h="105601" extrusionOk="0">
                  <a:moveTo>
                    <a:pt x="0" y="0"/>
                  </a:moveTo>
                  <a:lnTo>
                    <a:pt x="21971" y="0"/>
                  </a:lnTo>
                  <a:lnTo>
                    <a:pt x="21971" y="105601"/>
                  </a:lnTo>
                  <a:lnTo>
                    <a:pt x="0" y="105601"/>
                  </a:lnTo>
                  <a:lnTo>
                    <a:pt x="0" y="0"/>
                  </a:lnTo>
                </a:path>
              </a:pathLst>
            </a:custGeom>
            <a:solidFill>
              <a:srgbClr val="19191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4155582" y="2161253"/>
              <a:ext cx="308750" cy="21971"/>
            </a:xfrm>
            <a:custGeom>
              <a:avLst/>
              <a:gdLst/>
              <a:ahLst/>
              <a:cxnLst/>
              <a:rect l="l" t="t" r="r" b="b"/>
              <a:pathLst>
                <a:path w="308750" h="21971" extrusionOk="0">
                  <a:moveTo>
                    <a:pt x="0" y="0"/>
                  </a:moveTo>
                  <a:lnTo>
                    <a:pt x="308750" y="0"/>
                  </a:lnTo>
                  <a:lnTo>
                    <a:pt x="308750" y="21971"/>
                  </a:lnTo>
                  <a:lnTo>
                    <a:pt x="0" y="21971"/>
                  </a:lnTo>
                  <a:lnTo>
                    <a:pt x="0" y="0"/>
                  </a:lnTo>
                </a:path>
              </a:pathLst>
            </a:custGeom>
            <a:solidFill>
              <a:srgbClr val="19191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4446552" y="2044971"/>
              <a:ext cx="21971" cy="138138"/>
            </a:xfrm>
            <a:custGeom>
              <a:avLst/>
              <a:gdLst/>
              <a:ahLst/>
              <a:cxnLst/>
              <a:rect l="l" t="t" r="r" b="b"/>
              <a:pathLst>
                <a:path w="21971" h="138138" extrusionOk="0">
                  <a:moveTo>
                    <a:pt x="0" y="0"/>
                  </a:moveTo>
                  <a:lnTo>
                    <a:pt x="21971" y="0"/>
                  </a:lnTo>
                  <a:lnTo>
                    <a:pt x="21971" y="138138"/>
                  </a:lnTo>
                  <a:lnTo>
                    <a:pt x="0" y="138138"/>
                  </a:lnTo>
                  <a:lnTo>
                    <a:pt x="0" y="0"/>
                  </a:lnTo>
                </a:path>
              </a:pathLst>
            </a:custGeom>
            <a:solidFill>
              <a:srgbClr val="19191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3956370" y="2045010"/>
              <a:ext cx="501167" cy="21971"/>
            </a:xfrm>
            <a:custGeom>
              <a:avLst/>
              <a:gdLst/>
              <a:ahLst/>
              <a:cxnLst/>
              <a:rect l="l" t="t" r="r" b="b"/>
              <a:pathLst>
                <a:path w="501167" h="21971" extrusionOk="0">
                  <a:moveTo>
                    <a:pt x="0" y="0"/>
                  </a:moveTo>
                  <a:lnTo>
                    <a:pt x="501167" y="0"/>
                  </a:lnTo>
                  <a:lnTo>
                    <a:pt x="501167" y="21971"/>
                  </a:lnTo>
                  <a:lnTo>
                    <a:pt x="0" y="21971"/>
                  </a:lnTo>
                  <a:lnTo>
                    <a:pt x="0" y="0"/>
                  </a:lnTo>
                </a:path>
              </a:pathLst>
            </a:custGeom>
            <a:solidFill>
              <a:srgbClr val="19191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4556775" y="2045010"/>
              <a:ext cx="204102" cy="21971"/>
            </a:xfrm>
            <a:custGeom>
              <a:avLst/>
              <a:gdLst/>
              <a:ahLst/>
              <a:cxnLst/>
              <a:rect l="l" t="t" r="r" b="b"/>
              <a:pathLst>
                <a:path w="204102" h="21971" extrusionOk="0">
                  <a:moveTo>
                    <a:pt x="0" y="0"/>
                  </a:moveTo>
                  <a:lnTo>
                    <a:pt x="204102" y="0"/>
                  </a:lnTo>
                  <a:lnTo>
                    <a:pt x="204102" y="21971"/>
                  </a:lnTo>
                  <a:lnTo>
                    <a:pt x="0" y="21971"/>
                  </a:lnTo>
                  <a:lnTo>
                    <a:pt x="0" y="0"/>
                  </a:lnTo>
                </a:path>
              </a:pathLst>
            </a:custGeom>
            <a:solidFill>
              <a:srgbClr val="19191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4739821" y="2044971"/>
              <a:ext cx="21971" cy="416941"/>
            </a:xfrm>
            <a:custGeom>
              <a:avLst/>
              <a:gdLst/>
              <a:ahLst/>
              <a:cxnLst/>
              <a:rect l="l" t="t" r="r" b="b"/>
              <a:pathLst>
                <a:path w="21971" h="416941" extrusionOk="0">
                  <a:moveTo>
                    <a:pt x="0" y="0"/>
                  </a:moveTo>
                  <a:lnTo>
                    <a:pt x="21971" y="0"/>
                  </a:lnTo>
                  <a:lnTo>
                    <a:pt x="21971" y="416941"/>
                  </a:lnTo>
                  <a:lnTo>
                    <a:pt x="0" y="416941"/>
                  </a:lnTo>
                  <a:lnTo>
                    <a:pt x="0" y="0"/>
                  </a:lnTo>
                </a:path>
              </a:pathLst>
            </a:custGeom>
            <a:solidFill>
              <a:srgbClr val="19191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4748977" y="2439942"/>
              <a:ext cx="296545" cy="21971"/>
            </a:xfrm>
            <a:custGeom>
              <a:avLst/>
              <a:gdLst/>
              <a:ahLst/>
              <a:cxnLst/>
              <a:rect l="l" t="t" r="r" b="b"/>
              <a:pathLst>
                <a:path w="296545" h="21971" extrusionOk="0">
                  <a:moveTo>
                    <a:pt x="0" y="0"/>
                  </a:moveTo>
                  <a:lnTo>
                    <a:pt x="296545" y="0"/>
                  </a:lnTo>
                  <a:lnTo>
                    <a:pt x="296545" y="21971"/>
                  </a:lnTo>
                  <a:lnTo>
                    <a:pt x="0" y="21971"/>
                  </a:lnTo>
                  <a:lnTo>
                    <a:pt x="0" y="0"/>
                  </a:lnTo>
                </a:path>
              </a:pathLst>
            </a:custGeom>
            <a:solidFill>
              <a:srgbClr val="19191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5024923" y="2439954"/>
              <a:ext cx="21971" cy="153302"/>
            </a:xfrm>
            <a:custGeom>
              <a:avLst/>
              <a:gdLst/>
              <a:ahLst/>
              <a:cxnLst/>
              <a:rect l="l" t="t" r="r" b="b"/>
              <a:pathLst>
                <a:path w="21971" h="153302" extrusionOk="0">
                  <a:moveTo>
                    <a:pt x="0" y="0"/>
                  </a:moveTo>
                  <a:lnTo>
                    <a:pt x="21971" y="0"/>
                  </a:lnTo>
                  <a:lnTo>
                    <a:pt x="21971" y="153302"/>
                  </a:lnTo>
                  <a:lnTo>
                    <a:pt x="0" y="153302"/>
                  </a:lnTo>
                  <a:lnTo>
                    <a:pt x="0" y="0"/>
                  </a:lnTo>
                </a:path>
              </a:pathLst>
            </a:custGeom>
            <a:solidFill>
              <a:srgbClr val="19191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4557690" y="2571285"/>
              <a:ext cx="475933" cy="21971"/>
            </a:xfrm>
            <a:custGeom>
              <a:avLst/>
              <a:gdLst/>
              <a:ahLst/>
              <a:cxnLst/>
              <a:rect l="l" t="t" r="r" b="b"/>
              <a:pathLst>
                <a:path w="475933" h="21971" extrusionOk="0">
                  <a:moveTo>
                    <a:pt x="0" y="0"/>
                  </a:moveTo>
                  <a:lnTo>
                    <a:pt x="475933" y="0"/>
                  </a:lnTo>
                  <a:lnTo>
                    <a:pt x="475933" y="21971"/>
                  </a:lnTo>
                  <a:lnTo>
                    <a:pt x="0" y="21971"/>
                  </a:lnTo>
                  <a:lnTo>
                    <a:pt x="0" y="0"/>
                  </a:lnTo>
                </a:path>
              </a:pathLst>
            </a:custGeom>
            <a:solidFill>
              <a:srgbClr val="19191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4555861" y="2044972"/>
              <a:ext cx="21971" cy="548284"/>
            </a:xfrm>
            <a:custGeom>
              <a:avLst/>
              <a:gdLst/>
              <a:ahLst/>
              <a:cxnLst/>
              <a:rect l="l" t="t" r="r" b="b"/>
              <a:pathLst>
                <a:path w="21971" h="548284" extrusionOk="0">
                  <a:moveTo>
                    <a:pt x="0" y="0"/>
                  </a:moveTo>
                  <a:lnTo>
                    <a:pt x="21971" y="0"/>
                  </a:lnTo>
                  <a:lnTo>
                    <a:pt x="21971" y="548284"/>
                  </a:lnTo>
                  <a:lnTo>
                    <a:pt x="0" y="548284"/>
                  </a:lnTo>
                  <a:lnTo>
                    <a:pt x="0" y="0"/>
                  </a:lnTo>
                </a:path>
              </a:pathLst>
            </a:custGeom>
            <a:solidFill>
              <a:srgbClr val="19191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5079064" y="2390976"/>
              <a:ext cx="277887" cy="213449"/>
            </a:xfrm>
            <a:custGeom>
              <a:avLst/>
              <a:gdLst/>
              <a:ahLst/>
              <a:cxnLst/>
              <a:rect l="l" t="t" r="r" b="b"/>
              <a:pathLst>
                <a:path w="277887" h="213449" extrusionOk="0">
                  <a:moveTo>
                    <a:pt x="889" y="0"/>
                  </a:moveTo>
                  <a:lnTo>
                    <a:pt x="187160" y="0"/>
                  </a:lnTo>
                  <a:lnTo>
                    <a:pt x="189382" y="8065"/>
                  </a:lnTo>
                  <a:cubicBezTo>
                    <a:pt x="189522" y="8534"/>
                    <a:pt x="203251" y="56401"/>
                    <a:pt x="240131" y="78283"/>
                  </a:cubicBezTo>
                  <a:cubicBezTo>
                    <a:pt x="243256" y="79305"/>
                    <a:pt x="255041" y="82880"/>
                    <a:pt x="271129" y="84376"/>
                  </a:cubicBezTo>
                  <a:lnTo>
                    <a:pt x="277887" y="84402"/>
                  </a:lnTo>
                  <a:lnTo>
                    <a:pt x="277887" y="106109"/>
                  </a:lnTo>
                  <a:lnTo>
                    <a:pt x="265036" y="105856"/>
                  </a:lnTo>
                  <a:cubicBezTo>
                    <a:pt x="245802" y="103654"/>
                    <a:pt x="232823" y="99022"/>
                    <a:pt x="231775" y="98641"/>
                  </a:cubicBezTo>
                  <a:lnTo>
                    <a:pt x="230060" y="97841"/>
                  </a:lnTo>
                  <a:cubicBezTo>
                    <a:pt x="194361" y="77280"/>
                    <a:pt x="177000" y="38735"/>
                    <a:pt x="170866" y="21971"/>
                  </a:cubicBezTo>
                  <a:lnTo>
                    <a:pt x="23025" y="21971"/>
                  </a:lnTo>
                  <a:cubicBezTo>
                    <a:pt x="22047" y="107086"/>
                    <a:pt x="103606" y="158077"/>
                    <a:pt x="104445" y="158585"/>
                  </a:cubicBezTo>
                  <a:lnTo>
                    <a:pt x="105092" y="159004"/>
                  </a:lnTo>
                  <a:cubicBezTo>
                    <a:pt x="143110" y="186106"/>
                    <a:pt x="211572" y="192227"/>
                    <a:pt x="272153" y="191321"/>
                  </a:cubicBezTo>
                  <a:lnTo>
                    <a:pt x="277887" y="191086"/>
                  </a:lnTo>
                  <a:lnTo>
                    <a:pt x="277887" y="212970"/>
                  </a:lnTo>
                  <a:lnTo>
                    <a:pt x="262356" y="213449"/>
                  </a:lnTo>
                  <a:cubicBezTo>
                    <a:pt x="201003" y="213449"/>
                    <a:pt x="133096" y="205740"/>
                    <a:pt x="92633" y="177102"/>
                  </a:cubicBezTo>
                  <a:cubicBezTo>
                    <a:pt x="85509" y="172657"/>
                    <a:pt x="0" y="117221"/>
                    <a:pt x="1054" y="21971"/>
                  </a:cubicBezTo>
                  <a:lnTo>
                    <a:pt x="889" y="21971"/>
                  </a:lnTo>
                  <a:lnTo>
                    <a:pt x="889" y="0"/>
                  </a:lnTo>
                  <a:close/>
                </a:path>
              </a:pathLst>
            </a:custGeom>
            <a:solidFill>
              <a:srgbClr val="19191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5263138" y="2136155"/>
              <a:ext cx="93813" cy="111758"/>
            </a:xfrm>
            <a:custGeom>
              <a:avLst/>
              <a:gdLst/>
              <a:ahLst/>
              <a:cxnLst/>
              <a:rect l="l" t="t" r="r" b="b"/>
              <a:pathLst>
                <a:path w="93813" h="111758" extrusionOk="0">
                  <a:moveTo>
                    <a:pt x="76300" y="0"/>
                  </a:moveTo>
                  <a:lnTo>
                    <a:pt x="93813" y="1008"/>
                  </a:lnTo>
                  <a:lnTo>
                    <a:pt x="93813" y="23223"/>
                  </a:lnTo>
                  <a:lnTo>
                    <a:pt x="51105" y="24760"/>
                  </a:lnTo>
                  <a:cubicBezTo>
                    <a:pt x="45263" y="26944"/>
                    <a:pt x="24003" y="36876"/>
                    <a:pt x="31382" y="63330"/>
                  </a:cubicBezTo>
                  <a:lnTo>
                    <a:pt x="31890" y="65121"/>
                  </a:lnTo>
                  <a:lnTo>
                    <a:pt x="31877" y="65362"/>
                  </a:lnTo>
                  <a:cubicBezTo>
                    <a:pt x="33344" y="67743"/>
                    <a:pt x="42154" y="78561"/>
                    <a:pt x="84734" y="87775"/>
                  </a:cubicBezTo>
                  <a:lnTo>
                    <a:pt x="93813" y="89434"/>
                  </a:lnTo>
                  <a:lnTo>
                    <a:pt x="93813" y="111758"/>
                  </a:lnTo>
                  <a:lnTo>
                    <a:pt x="70781" y="107069"/>
                  </a:lnTo>
                  <a:cubicBezTo>
                    <a:pt x="19847" y="94400"/>
                    <a:pt x="10551" y="77443"/>
                    <a:pt x="9855" y="67851"/>
                  </a:cubicBezTo>
                  <a:cubicBezTo>
                    <a:pt x="0" y="29650"/>
                    <a:pt x="28270" y="9203"/>
                    <a:pt x="44793" y="3691"/>
                  </a:cubicBezTo>
                  <a:lnTo>
                    <a:pt x="46291" y="3310"/>
                  </a:lnTo>
                  <a:cubicBezTo>
                    <a:pt x="56804" y="1395"/>
                    <a:pt x="66811" y="293"/>
                    <a:pt x="76300" y="0"/>
                  </a:cubicBezTo>
                  <a:close/>
                </a:path>
              </a:pathLst>
            </a:custGeom>
            <a:solidFill>
              <a:srgbClr val="19191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5086976" y="2038859"/>
              <a:ext cx="269975" cy="341732"/>
            </a:xfrm>
            <a:custGeom>
              <a:avLst/>
              <a:gdLst/>
              <a:ahLst/>
              <a:cxnLst/>
              <a:rect l="l" t="t" r="r" b="b"/>
              <a:pathLst>
                <a:path w="269975" h="341732" extrusionOk="0">
                  <a:moveTo>
                    <a:pt x="269975" y="0"/>
                  </a:moveTo>
                  <a:lnTo>
                    <a:pt x="269975" y="22173"/>
                  </a:lnTo>
                  <a:lnTo>
                    <a:pt x="240874" y="23037"/>
                  </a:lnTo>
                  <a:cubicBezTo>
                    <a:pt x="192248" y="26637"/>
                    <a:pt x="156814" y="34958"/>
                    <a:pt x="156070" y="35137"/>
                  </a:cubicBezTo>
                  <a:cubicBezTo>
                    <a:pt x="103810" y="49945"/>
                    <a:pt x="67844" y="75358"/>
                    <a:pt x="49606" y="110575"/>
                  </a:cubicBezTo>
                  <a:cubicBezTo>
                    <a:pt x="25692" y="156752"/>
                    <a:pt x="39941" y="206130"/>
                    <a:pt x="42151" y="213077"/>
                  </a:cubicBezTo>
                  <a:cubicBezTo>
                    <a:pt x="81674" y="280971"/>
                    <a:pt x="228803" y="311768"/>
                    <a:pt x="230289" y="312073"/>
                  </a:cubicBezTo>
                  <a:cubicBezTo>
                    <a:pt x="242303" y="313930"/>
                    <a:pt x="253183" y="315832"/>
                    <a:pt x="263035" y="317753"/>
                  </a:cubicBezTo>
                  <a:lnTo>
                    <a:pt x="269975" y="319268"/>
                  </a:lnTo>
                  <a:lnTo>
                    <a:pt x="269975" y="341732"/>
                  </a:lnTo>
                  <a:lnTo>
                    <a:pt x="256680" y="338903"/>
                  </a:lnTo>
                  <a:cubicBezTo>
                    <a:pt x="247617" y="337163"/>
                    <a:pt x="237560" y="335416"/>
                    <a:pt x="226403" y="333689"/>
                  </a:cubicBezTo>
                  <a:cubicBezTo>
                    <a:pt x="219380" y="332266"/>
                    <a:pt x="66116" y="300135"/>
                    <a:pt x="22504" y="222983"/>
                  </a:cubicBezTo>
                  <a:lnTo>
                    <a:pt x="21730" y="221281"/>
                  </a:lnTo>
                  <a:cubicBezTo>
                    <a:pt x="20828" y="218754"/>
                    <a:pt x="0" y="158898"/>
                    <a:pt x="29959" y="100733"/>
                  </a:cubicBezTo>
                  <a:cubicBezTo>
                    <a:pt x="51067" y="59775"/>
                    <a:pt x="91618" y="30565"/>
                    <a:pt x="150508" y="13890"/>
                  </a:cubicBezTo>
                  <a:cubicBezTo>
                    <a:pt x="153901" y="13068"/>
                    <a:pt x="191210" y="4283"/>
                    <a:pt x="241804" y="703"/>
                  </a:cubicBezTo>
                  <a:lnTo>
                    <a:pt x="269975" y="0"/>
                  </a:lnTo>
                  <a:close/>
                </a:path>
              </a:pathLst>
            </a:custGeom>
            <a:solidFill>
              <a:srgbClr val="19191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5356951" y="2358128"/>
              <a:ext cx="105450" cy="139349"/>
            </a:xfrm>
            <a:custGeom>
              <a:avLst/>
              <a:gdLst/>
              <a:ahLst/>
              <a:cxnLst/>
              <a:rect l="l" t="t" r="r" b="b"/>
              <a:pathLst>
                <a:path w="105450" h="139349" extrusionOk="0">
                  <a:moveTo>
                    <a:pt x="0" y="0"/>
                  </a:moveTo>
                  <a:lnTo>
                    <a:pt x="19641" y="4288"/>
                  </a:lnTo>
                  <a:cubicBezTo>
                    <a:pt x="67066" y="15921"/>
                    <a:pt x="81349" y="27441"/>
                    <a:pt x="85587" y="33775"/>
                  </a:cubicBezTo>
                  <a:cubicBezTo>
                    <a:pt x="100205" y="51822"/>
                    <a:pt x="105450" y="69615"/>
                    <a:pt x="101157" y="86645"/>
                  </a:cubicBezTo>
                  <a:cubicBezTo>
                    <a:pt x="93664" y="116338"/>
                    <a:pt x="59387" y="130740"/>
                    <a:pt x="57939" y="131337"/>
                  </a:cubicBezTo>
                  <a:cubicBezTo>
                    <a:pt x="44906" y="136007"/>
                    <a:pt x="32017" y="138399"/>
                    <a:pt x="19982" y="139349"/>
                  </a:cubicBezTo>
                  <a:lnTo>
                    <a:pt x="0" y="138957"/>
                  </a:lnTo>
                  <a:lnTo>
                    <a:pt x="0" y="117250"/>
                  </a:lnTo>
                  <a:lnTo>
                    <a:pt x="20056" y="117328"/>
                  </a:lnTo>
                  <a:cubicBezTo>
                    <a:pt x="29706" y="116457"/>
                    <a:pt x="39886" y="114487"/>
                    <a:pt x="50053" y="110839"/>
                  </a:cubicBezTo>
                  <a:cubicBezTo>
                    <a:pt x="50002" y="110839"/>
                    <a:pt x="75173" y="100069"/>
                    <a:pt x="79872" y="81210"/>
                  </a:cubicBezTo>
                  <a:cubicBezTo>
                    <a:pt x="82374" y="71139"/>
                    <a:pt x="78437" y="59670"/>
                    <a:pt x="68150" y="47135"/>
                  </a:cubicBezTo>
                  <a:lnTo>
                    <a:pt x="67185" y="45878"/>
                  </a:lnTo>
                  <a:cubicBezTo>
                    <a:pt x="65213" y="43973"/>
                    <a:pt x="54105" y="35003"/>
                    <a:pt x="11019" y="24808"/>
                  </a:cubicBezTo>
                  <a:lnTo>
                    <a:pt x="0" y="224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9191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5356951" y="2225589"/>
              <a:ext cx="290629" cy="378356"/>
            </a:xfrm>
            <a:custGeom>
              <a:avLst/>
              <a:gdLst/>
              <a:ahLst/>
              <a:cxnLst/>
              <a:rect l="l" t="t" r="r" b="b"/>
              <a:pathLst>
                <a:path w="290629" h="378356" extrusionOk="0">
                  <a:moveTo>
                    <a:pt x="0" y="0"/>
                  </a:moveTo>
                  <a:lnTo>
                    <a:pt x="15147" y="2768"/>
                  </a:lnTo>
                  <a:cubicBezTo>
                    <a:pt x="24242" y="4168"/>
                    <a:pt x="34397" y="5477"/>
                    <a:pt x="45735" y="6649"/>
                  </a:cubicBezTo>
                  <a:cubicBezTo>
                    <a:pt x="51539" y="7500"/>
                    <a:pt x="176824" y="26308"/>
                    <a:pt x="217553" y="66987"/>
                  </a:cubicBezTo>
                  <a:cubicBezTo>
                    <a:pt x="225541" y="73235"/>
                    <a:pt x="290629" y="127184"/>
                    <a:pt x="274284" y="214764"/>
                  </a:cubicBezTo>
                  <a:cubicBezTo>
                    <a:pt x="273547" y="226194"/>
                    <a:pt x="263070" y="325952"/>
                    <a:pt x="119547" y="368129"/>
                  </a:cubicBezTo>
                  <a:lnTo>
                    <a:pt x="118227" y="368434"/>
                  </a:lnTo>
                  <a:cubicBezTo>
                    <a:pt x="114721" y="369005"/>
                    <a:pt x="79840" y="374570"/>
                    <a:pt x="33666" y="377317"/>
                  </a:cubicBezTo>
                  <a:lnTo>
                    <a:pt x="0" y="378356"/>
                  </a:lnTo>
                  <a:lnTo>
                    <a:pt x="0" y="356472"/>
                  </a:lnTo>
                  <a:lnTo>
                    <a:pt x="37625" y="354927"/>
                  </a:lnTo>
                  <a:cubicBezTo>
                    <a:pt x="78308" y="352266"/>
                    <a:pt x="109168" y="347614"/>
                    <a:pt x="114035" y="346856"/>
                  </a:cubicBezTo>
                  <a:cubicBezTo>
                    <a:pt x="247474" y="307334"/>
                    <a:pt x="252338" y="213989"/>
                    <a:pt x="252376" y="213049"/>
                  </a:cubicBezTo>
                  <a:lnTo>
                    <a:pt x="252567" y="211373"/>
                  </a:lnTo>
                  <a:cubicBezTo>
                    <a:pt x="267578" y="132988"/>
                    <a:pt x="204320" y="84500"/>
                    <a:pt x="203672" y="84030"/>
                  </a:cubicBezTo>
                  <a:lnTo>
                    <a:pt x="202415" y="82912"/>
                  </a:lnTo>
                  <a:cubicBezTo>
                    <a:pt x="173382" y="53182"/>
                    <a:pt x="77498" y="33522"/>
                    <a:pt x="43004" y="28442"/>
                  </a:cubicBezTo>
                  <a:cubicBezTo>
                    <a:pt x="29277" y="27023"/>
                    <a:pt x="17013" y="25377"/>
                    <a:pt x="6057" y="23557"/>
                  </a:cubicBezTo>
                  <a:lnTo>
                    <a:pt x="0" y="223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9191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5356951" y="2038207"/>
              <a:ext cx="267604" cy="188024"/>
            </a:xfrm>
            <a:custGeom>
              <a:avLst/>
              <a:gdLst/>
              <a:ahLst/>
              <a:cxnLst/>
              <a:rect l="l" t="t" r="r" b="b"/>
              <a:pathLst>
                <a:path w="267604" h="188024" extrusionOk="0">
                  <a:moveTo>
                    <a:pt x="26086" y="0"/>
                  </a:moveTo>
                  <a:cubicBezTo>
                    <a:pt x="71812" y="1084"/>
                    <a:pt x="121638" y="8311"/>
                    <a:pt x="165000" y="28423"/>
                  </a:cubicBezTo>
                  <a:cubicBezTo>
                    <a:pt x="166004" y="28867"/>
                    <a:pt x="267604" y="76772"/>
                    <a:pt x="257812" y="178105"/>
                  </a:cubicBezTo>
                  <a:lnTo>
                    <a:pt x="256847" y="188024"/>
                  </a:lnTo>
                  <a:lnTo>
                    <a:pt x="69319" y="188024"/>
                  </a:lnTo>
                  <a:lnTo>
                    <a:pt x="68036" y="178499"/>
                  </a:lnTo>
                  <a:cubicBezTo>
                    <a:pt x="68011" y="178283"/>
                    <a:pt x="63946" y="151689"/>
                    <a:pt x="40299" y="134684"/>
                  </a:cubicBezTo>
                  <a:cubicBezTo>
                    <a:pt x="30412" y="127565"/>
                    <a:pt x="18487" y="123003"/>
                    <a:pt x="4620" y="121004"/>
                  </a:cubicBezTo>
                  <a:lnTo>
                    <a:pt x="0" y="121171"/>
                  </a:lnTo>
                  <a:lnTo>
                    <a:pt x="0" y="98955"/>
                  </a:lnTo>
                  <a:lnTo>
                    <a:pt x="9383" y="99495"/>
                  </a:lnTo>
                  <a:cubicBezTo>
                    <a:pt x="26256" y="102143"/>
                    <a:pt x="40998" y="108020"/>
                    <a:pt x="53494" y="117107"/>
                  </a:cubicBezTo>
                  <a:cubicBezTo>
                    <a:pt x="75021" y="132766"/>
                    <a:pt x="84038" y="153937"/>
                    <a:pt x="87619" y="166065"/>
                  </a:cubicBezTo>
                  <a:lnTo>
                    <a:pt x="236501" y="166065"/>
                  </a:lnTo>
                  <a:cubicBezTo>
                    <a:pt x="237644" y="87237"/>
                    <a:pt x="159260" y="49962"/>
                    <a:pt x="155780" y="48362"/>
                  </a:cubicBezTo>
                  <a:cubicBezTo>
                    <a:pt x="115042" y="29464"/>
                    <a:pt x="67156" y="22918"/>
                    <a:pt x="23128" y="22138"/>
                  </a:cubicBezTo>
                  <a:lnTo>
                    <a:pt x="0" y="22825"/>
                  </a:lnTo>
                  <a:lnTo>
                    <a:pt x="0" y="652"/>
                  </a:lnTo>
                  <a:lnTo>
                    <a:pt x="26086" y="0"/>
                  </a:lnTo>
                  <a:close/>
                </a:path>
              </a:pathLst>
            </a:custGeom>
            <a:solidFill>
              <a:srgbClr val="19191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5356709" y="356368"/>
              <a:ext cx="108001" cy="70472"/>
            </a:xfrm>
            <a:custGeom>
              <a:avLst/>
              <a:gdLst/>
              <a:ahLst/>
              <a:cxnLst/>
              <a:rect l="l" t="t" r="r" b="b"/>
              <a:pathLst>
                <a:path w="108001" h="70472" extrusionOk="0">
                  <a:moveTo>
                    <a:pt x="0" y="0"/>
                  </a:moveTo>
                  <a:lnTo>
                    <a:pt x="62243" y="0"/>
                  </a:lnTo>
                  <a:lnTo>
                    <a:pt x="75971" y="35242"/>
                  </a:lnTo>
                  <a:lnTo>
                    <a:pt x="94272" y="28372"/>
                  </a:lnTo>
                  <a:lnTo>
                    <a:pt x="108001" y="41186"/>
                  </a:lnTo>
                  <a:lnTo>
                    <a:pt x="61316" y="70472"/>
                  </a:lnTo>
                  <a:lnTo>
                    <a:pt x="0" y="704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9191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5622128" y="683113"/>
              <a:ext cx="31115" cy="32029"/>
            </a:xfrm>
            <a:custGeom>
              <a:avLst/>
              <a:gdLst/>
              <a:ahLst/>
              <a:cxnLst/>
              <a:rect l="l" t="t" r="r" b="b"/>
              <a:pathLst>
                <a:path w="31115" h="32029" extrusionOk="0">
                  <a:moveTo>
                    <a:pt x="0" y="0"/>
                  </a:moveTo>
                  <a:lnTo>
                    <a:pt x="31115" y="0"/>
                  </a:lnTo>
                  <a:lnTo>
                    <a:pt x="31115" y="32029"/>
                  </a:lnTo>
                  <a:lnTo>
                    <a:pt x="0" y="32029"/>
                  </a:lnTo>
                  <a:lnTo>
                    <a:pt x="0" y="0"/>
                  </a:lnTo>
                </a:path>
              </a:pathLst>
            </a:custGeom>
            <a:solidFill>
              <a:srgbClr val="3D373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5537015" y="644676"/>
              <a:ext cx="59487" cy="30201"/>
            </a:xfrm>
            <a:custGeom>
              <a:avLst/>
              <a:gdLst/>
              <a:ahLst/>
              <a:cxnLst/>
              <a:rect l="l" t="t" r="r" b="b"/>
              <a:pathLst>
                <a:path w="59487" h="30201" extrusionOk="0">
                  <a:moveTo>
                    <a:pt x="19838" y="0"/>
                  </a:moveTo>
                  <a:lnTo>
                    <a:pt x="29744" y="0"/>
                  </a:lnTo>
                  <a:lnTo>
                    <a:pt x="59487" y="30201"/>
                  </a:lnTo>
                  <a:lnTo>
                    <a:pt x="0" y="30201"/>
                  </a:lnTo>
                  <a:lnTo>
                    <a:pt x="19838" y="0"/>
                  </a:lnTo>
                  <a:close/>
                </a:path>
              </a:pathLst>
            </a:custGeom>
            <a:solidFill>
              <a:srgbClr val="3D373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5581856" y="745355"/>
              <a:ext cx="33528" cy="22885"/>
            </a:xfrm>
            <a:custGeom>
              <a:avLst/>
              <a:gdLst/>
              <a:ahLst/>
              <a:cxnLst/>
              <a:rect l="l" t="t" r="r" b="b"/>
              <a:pathLst>
                <a:path w="33528" h="22885" extrusionOk="0">
                  <a:moveTo>
                    <a:pt x="0" y="0"/>
                  </a:moveTo>
                  <a:lnTo>
                    <a:pt x="33528" y="0"/>
                  </a:lnTo>
                  <a:lnTo>
                    <a:pt x="33528" y="22885"/>
                  </a:lnTo>
                  <a:lnTo>
                    <a:pt x="0" y="22885"/>
                  </a:lnTo>
                  <a:lnTo>
                    <a:pt x="0" y="0"/>
                  </a:lnTo>
                </a:path>
              </a:pathLst>
            </a:custGeom>
            <a:solidFill>
              <a:srgbClr val="3D373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5684370" y="745346"/>
              <a:ext cx="68643" cy="35700"/>
            </a:xfrm>
            <a:custGeom>
              <a:avLst/>
              <a:gdLst/>
              <a:ahLst/>
              <a:cxnLst/>
              <a:rect l="l" t="t" r="r" b="b"/>
              <a:pathLst>
                <a:path w="68643" h="35700" extrusionOk="0">
                  <a:moveTo>
                    <a:pt x="68643" y="0"/>
                  </a:moveTo>
                  <a:lnTo>
                    <a:pt x="68643" y="32042"/>
                  </a:lnTo>
                  <a:lnTo>
                    <a:pt x="0" y="35700"/>
                  </a:lnTo>
                  <a:lnTo>
                    <a:pt x="68643" y="0"/>
                  </a:lnTo>
                  <a:close/>
                </a:path>
              </a:pathLst>
            </a:custGeom>
            <a:solidFill>
              <a:srgbClr val="3D373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5740201" y="939928"/>
              <a:ext cx="41186" cy="59868"/>
            </a:xfrm>
            <a:custGeom>
              <a:avLst/>
              <a:gdLst/>
              <a:ahLst/>
              <a:cxnLst/>
              <a:rect l="l" t="t" r="r" b="b"/>
              <a:pathLst>
                <a:path w="41186" h="59868" extrusionOk="0">
                  <a:moveTo>
                    <a:pt x="0" y="0"/>
                  </a:moveTo>
                  <a:lnTo>
                    <a:pt x="41186" y="0"/>
                  </a:lnTo>
                  <a:lnTo>
                    <a:pt x="0" y="59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D373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5956625" y="1039153"/>
              <a:ext cx="282257" cy="441274"/>
            </a:xfrm>
            <a:custGeom>
              <a:avLst/>
              <a:gdLst/>
              <a:ahLst/>
              <a:cxnLst/>
              <a:rect l="l" t="t" r="r" b="b"/>
              <a:pathLst>
                <a:path w="282257" h="441274" extrusionOk="0">
                  <a:moveTo>
                    <a:pt x="185979" y="0"/>
                  </a:moveTo>
                  <a:lnTo>
                    <a:pt x="206896" y="24689"/>
                  </a:lnTo>
                  <a:cubicBezTo>
                    <a:pt x="227279" y="48730"/>
                    <a:pt x="247701" y="72771"/>
                    <a:pt x="268084" y="96812"/>
                  </a:cubicBezTo>
                  <a:cubicBezTo>
                    <a:pt x="271488" y="100838"/>
                    <a:pt x="274320" y="104420"/>
                    <a:pt x="274650" y="108509"/>
                  </a:cubicBezTo>
                  <a:cubicBezTo>
                    <a:pt x="274930" y="112599"/>
                    <a:pt x="272821" y="116472"/>
                    <a:pt x="270015" y="121069"/>
                  </a:cubicBezTo>
                  <a:cubicBezTo>
                    <a:pt x="255346" y="144971"/>
                    <a:pt x="239522" y="168580"/>
                    <a:pt x="222974" y="191402"/>
                  </a:cubicBezTo>
                  <a:lnTo>
                    <a:pt x="221679" y="193117"/>
                  </a:lnTo>
                  <a:lnTo>
                    <a:pt x="223228" y="194704"/>
                  </a:lnTo>
                  <a:cubicBezTo>
                    <a:pt x="242963" y="214859"/>
                    <a:pt x="267500" y="239916"/>
                    <a:pt x="275006" y="270916"/>
                  </a:cubicBezTo>
                  <a:cubicBezTo>
                    <a:pt x="282257" y="300406"/>
                    <a:pt x="272491" y="334353"/>
                    <a:pt x="250139" y="357239"/>
                  </a:cubicBezTo>
                  <a:cubicBezTo>
                    <a:pt x="230302" y="377482"/>
                    <a:pt x="201270" y="389179"/>
                    <a:pt x="171374" y="389179"/>
                  </a:cubicBezTo>
                  <a:cubicBezTo>
                    <a:pt x="169075" y="389179"/>
                    <a:pt x="166751" y="389103"/>
                    <a:pt x="164452" y="388963"/>
                  </a:cubicBezTo>
                  <a:lnTo>
                    <a:pt x="161722" y="388824"/>
                  </a:lnTo>
                  <a:lnTo>
                    <a:pt x="161722" y="391541"/>
                  </a:lnTo>
                  <a:cubicBezTo>
                    <a:pt x="161760" y="396786"/>
                    <a:pt x="162052" y="402311"/>
                    <a:pt x="162370" y="408051"/>
                  </a:cubicBezTo>
                  <a:cubicBezTo>
                    <a:pt x="162979" y="419392"/>
                    <a:pt x="163589" y="431089"/>
                    <a:pt x="162014" y="441274"/>
                  </a:cubicBezTo>
                  <a:cubicBezTo>
                    <a:pt x="146761" y="432600"/>
                    <a:pt x="132118" y="419672"/>
                    <a:pt x="117945" y="407188"/>
                  </a:cubicBezTo>
                  <a:cubicBezTo>
                    <a:pt x="110668" y="400800"/>
                    <a:pt x="103772" y="394703"/>
                    <a:pt x="96850" y="389179"/>
                  </a:cubicBezTo>
                  <a:cubicBezTo>
                    <a:pt x="78410" y="374473"/>
                    <a:pt x="59970" y="359753"/>
                    <a:pt x="41516" y="345046"/>
                  </a:cubicBezTo>
                  <a:lnTo>
                    <a:pt x="25768" y="332486"/>
                  </a:lnTo>
                  <a:cubicBezTo>
                    <a:pt x="18695" y="326885"/>
                    <a:pt x="11418" y="321005"/>
                    <a:pt x="6541" y="313538"/>
                  </a:cubicBezTo>
                  <a:cubicBezTo>
                    <a:pt x="1410" y="305575"/>
                    <a:pt x="0" y="296240"/>
                    <a:pt x="2908" y="289281"/>
                  </a:cubicBezTo>
                  <a:lnTo>
                    <a:pt x="5143" y="283972"/>
                  </a:lnTo>
                  <a:cubicBezTo>
                    <a:pt x="37148" y="309016"/>
                    <a:pt x="70625" y="330188"/>
                    <a:pt x="105182" y="347193"/>
                  </a:cubicBezTo>
                  <a:cubicBezTo>
                    <a:pt x="128181" y="358534"/>
                    <a:pt x="158179" y="370167"/>
                    <a:pt x="185229" y="360477"/>
                  </a:cubicBezTo>
                  <a:cubicBezTo>
                    <a:pt x="208915" y="352006"/>
                    <a:pt x="223939" y="329832"/>
                    <a:pt x="234391" y="311531"/>
                  </a:cubicBezTo>
                  <a:cubicBezTo>
                    <a:pt x="241884" y="298476"/>
                    <a:pt x="248565" y="284264"/>
                    <a:pt x="246761" y="269266"/>
                  </a:cubicBezTo>
                  <a:cubicBezTo>
                    <a:pt x="245148" y="255334"/>
                    <a:pt x="236322" y="243358"/>
                    <a:pt x="229260" y="233744"/>
                  </a:cubicBezTo>
                  <a:cubicBezTo>
                    <a:pt x="218631" y="219240"/>
                    <a:pt x="208014" y="204750"/>
                    <a:pt x="197396" y="190322"/>
                  </a:cubicBezTo>
                  <a:cubicBezTo>
                    <a:pt x="194411" y="186309"/>
                    <a:pt x="191757" y="182283"/>
                    <a:pt x="191719" y="178194"/>
                  </a:cubicBezTo>
                  <a:cubicBezTo>
                    <a:pt x="191681" y="174397"/>
                    <a:pt x="193764" y="170802"/>
                    <a:pt x="196100" y="167208"/>
                  </a:cubicBezTo>
                  <a:cubicBezTo>
                    <a:pt x="209550" y="146469"/>
                    <a:pt x="226175" y="128105"/>
                    <a:pt x="245478" y="112675"/>
                  </a:cubicBezTo>
                  <a:lnTo>
                    <a:pt x="247523" y="111023"/>
                  </a:lnTo>
                  <a:lnTo>
                    <a:pt x="245834" y="109017"/>
                  </a:lnTo>
                  <a:cubicBezTo>
                    <a:pt x="219850" y="78511"/>
                    <a:pt x="193916" y="48082"/>
                    <a:pt x="167932" y="17514"/>
                  </a:cubicBezTo>
                  <a:lnTo>
                    <a:pt x="185979" y="0"/>
                  </a:lnTo>
                  <a:close/>
                </a:path>
              </a:pathLst>
            </a:custGeom>
            <a:solidFill>
              <a:srgbClr val="19191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5725448" y="1052147"/>
              <a:ext cx="236207" cy="294881"/>
            </a:xfrm>
            <a:custGeom>
              <a:avLst/>
              <a:gdLst/>
              <a:ahLst/>
              <a:cxnLst/>
              <a:rect l="l" t="t" r="r" b="b"/>
              <a:pathLst>
                <a:path w="236207" h="294881" extrusionOk="0">
                  <a:moveTo>
                    <a:pt x="0" y="0"/>
                  </a:moveTo>
                  <a:cubicBezTo>
                    <a:pt x="23000" y="8763"/>
                    <a:pt x="37529" y="33084"/>
                    <a:pt x="50445" y="54763"/>
                  </a:cubicBezTo>
                  <a:cubicBezTo>
                    <a:pt x="103124" y="143028"/>
                    <a:pt x="166205" y="216154"/>
                    <a:pt x="236207" y="270904"/>
                  </a:cubicBezTo>
                  <a:lnTo>
                    <a:pt x="230861" y="272847"/>
                  </a:lnTo>
                  <a:cubicBezTo>
                    <a:pt x="218948" y="277152"/>
                    <a:pt x="207074" y="281458"/>
                    <a:pt x="195161" y="285763"/>
                  </a:cubicBezTo>
                  <a:lnTo>
                    <a:pt x="169939" y="294881"/>
                  </a:lnTo>
                  <a:lnTo>
                    <a:pt x="188265" y="241630"/>
                  </a:lnTo>
                  <a:lnTo>
                    <a:pt x="189090" y="239116"/>
                  </a:lnTo>
                  <a:lnTo>
                    <a:pt x="186614" y="238328"/>
                  </a:lnTo>
                  <a:cubicBezTo>
                    <a:pt x="135382" y="221386"/>
                    <a:pt x="89014" y="188595"/>
                    <a:pt x="56083" y="145898"/>
                  </a:cubicBezTo>
                  <a:cubicBezTo>
                    <a:pt x="23927" y="104204"/>
                    <a:pt x="4090" y="52464"/>
                    <a:pt x="0" y="0"/>
                  </a:cubicBezTo>
                  <a:close/>
                </a:path>
              </a:pathLst>
            </a:custGeom>
            <a:solidFill>
              <a:srgbClr val="19191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5832772" y="1888477"/>
              <a:ext cx="461156" cy="733003"/>
            </a:xfrm>
            <a:custGeom>
              <a:avLst/>
              <a:gdLst/>
              <a:ahLst/>
              <a:cxnLst/>
              <a:rect l="l" t="t" r="r" b="b"/>
              <a:pathLst>
                <a:path w="461156" h="733003" extrusionOk="0">
                  <a:moveTo>
                    <a:pt x="461156" y="0"/>
                  </a:moveTo>
                  <a:lnTo>
                    <a:pt x="461156" y="25972"/>
                  </a:lnTo>
                  <a:lnTo>
                    <a:pt x="454608" y="45384"/>
                  </a:lnTo>
                  <a:cubicBezTo>
                    <a:pt x="450891" y="61857"/>
                    <a:pt x="450571" y="79098"/>
                    <a:pt x="453974" y="95646"/>
                  </a:cubicBezTo>
                  <a:lnTo>
                    <a:pt x="461156" y="111783"/>
                  </a:lnTo>
                  <a:lnTo>
                    <a:pt x="461156" y="140984"/>
                  </a:lnTo>
                  <a:lnTo>
                    <a:pt x="439191" y="140984"/>
                  </a:lnTo>
                  <a:lnTo>
                    <a:pt x="439191" y="201386"/>
                  </a:lnTo>
                  <a:cubicBezTo>
                    <a:pt x="443766" y="201843"/>
                    <a:pt x="448799" y="198296"/>
                    <a:pt x="453776" y="192720"/>
                  </a:cubicBezTo>
                  <a:lnTo>
                    <a:pt x="461156" y="181916"/>
                  </a:lnTo>
                  <a:lnTo>
                    <a:pt x="461156" y="300718"/>
                  </a:lnTo>
                  <a:lnTo>
                    <a:pt x="437833" y="367985"/>
                  </a:lnTo>
                  <a:cubicBezTo>
                    <a:pt x="416738" y="444172"/>
                    <a:pt x="413233" y="526976"/>
                    <a:pt x="439839" y="601423"/>
                  </a:cubicBezTo>
                  <a:cubicBezTo>
                    <a:pt x="446685" y="598642"/>
                    <a:pt x="453517" y="595861"/>
                    <a:pt x="460350" y="593079"/>
                  </a:cubicBezTo>
                  <a:lnTo>
                    <a:pt x="461156" y="595449"/>
                  </a:lnTo>
                  <a:lnTo>
                    <a:pt x="461156" y="733003"/>
                  </a:lnTo>
                  <a:lnTo>
                    <a:pt x="447065" y="722924"/>
                  </a:lnTo>
                  <a:cubicBezTo>
                    <a:pt x="436423" y="712510"/>
                    <a:pt x="429209" y="699175"/>
                    <a:pt x="422516" y="685878"/>
                  </a:cubicBezTo>
                  <a:cubicBezTo>
                    <a:pt x="396786" y="634697"/>
                    <a:pt x="376593" y="580938"/>
                    <a:pt x="356464" y="527306"/>
                  </a:cubicBezTo>
                  <a:cubicBezTo>
                    <a:pt x="329375" y="536348"/>
                    <a:pt x="302273" y="545378"/>
                    <a:pt x="275184" y="554408"/>
                  </a:cubicBezTo>
                  <a:cubicBezTo>
                    <a:pt x="286220" y="534837"/>
                    <a:pt x="305156" y="521197"/>
                    <a:pt x="323863" y="508751"/>
                  </a:cubicBezTo>
                  <a:cubicBezTo>
                    <a:pt x="342557" y="496305"/>
                    <a:pt x="362077" y="483974"/>
                    <a:pt x="375310" y="465825"/>
                  </a:cubicBezTo>
                  <a:cubicBezTo>
                    <a:pt x="388544" y="447677"/>
                    <a:pt x="394081" y="421870"/>
                    <a:pt x="382384" y="402694"/>
                  </a:cubicBezTo>
                  <a:cubicBezTo>
                    <a:pt x="364706" y="421324"/>
                    <a:pt x="340487" y="433389"/>
                    <a:pt x="315125" y="437073"/>
                  </a:cubicBezTo>
                  <a:cubicBezTo>
                    <a:pt x="308635" y="438012"/>
                    <a:pt x="302070" y="438419"/>
                    <a:pt x="295516" y="438228"/>
                  </a:cubicBezTo>
                  <a:cubicBezTo>
                    <a:pt x="291922" y="438126"/>
                    <a:pt x="282473" y="435269"/>
                    <a:pt x="279438" y="436996"/>
                  </a:cubicBezTo>
                  <a:cubicBezTo>
                    <a:pt x="273279" y="440476"/>
                    <a:pt x="281673" y="452046"/>
                    <a:pt x="286614" y="452973"/>
                  </a:cubicBezTo>
                  <a:cubicBezTo>
                    <a:pt x="294526" y="454472"/>
                    <a:pt x="304305" y="452567"/>
                    <a:pt x="309283" y="458891"/>
                  </a:cubicBezTo>
                  <a:cubicBezTo>
                    <a:pt x="316687" y="468314"/>
                    <a:pt x="303771" y="480087"/>
                    <a:pt x="293129" y="485586"/>
                  </a:cubicBezTo>
                  <a:cubicBezTo>
                    <a:pt x="279819" y="492495"/>
                    <a:pt x="267005" y="500369"/>
                    <a:pt x="254851" y="509158"/>
                  </a:cubicBezTo>
                  <a:cubicBezTo>
                    <a:pt x="250635" y="512206"/>
                    <a:pt x="246380" y="515495"/>
                    <a:pt x="243916" y="520080"/>
                  </a:cubicBezTo>
                  <a:cubicBezTo>
                    <a:pt x="239128" y="529020"/>
                    <a:pt x="242443" y="539879"/>
                    <a:pt x="242913" y="550013"/>
                  </a:cubicBezTo>
                  <a:cubicBezTo>
                    <a:pt x="243383" y="560148"/>
                    <a:pt x="237592" y="572886"/>
                    <a:pt x="227508" y="571857"/>
                  </a:cubicBezTo>
                  <a:cubicBezTo>
                    <a:pt x="227851" y="588418"/>
                    <a:pt x="227787" y="606313"/>
                    <a:pt x="217957" y="619647"/>
                  </a:cubicBezTo>
                  <a:cubicBezTo>
                    <a:pt x="208140" y="632970"/>
                    <a:pt x="184569" y="636755"/>
                    <a:pt x="176073" y="622543"/>
                  </a:cubicBezTo>
                  <a:cubicBezTo>
                    <a:pt x="173000" y="617425"/>
                    <a:pt x="172225" y="610707"/>
                    <a:pt x="167526" y="607024"/>
                  </a:cubicBezTo>
                  <a:cubicBezTo>
                    <a:pt x="159004" y="600344"/>
                    <a:pt x="145923" y="611151"/>
                    <a:pt x="146457" y="621972"/>
                  </a:cubicBezTo>
                  <a:cubicBezTo>
                    <a:pt x="146990" y="632792"/>
                    <a:pt x="155385" y="641365"/>
                    <a:pt x="163233" y="648819"/>
                  </a:cubicBezTo>
                  <a:cubicBezTo>
                    <a:pt x="119723" y="663031"/>
                    <a:pt x="73444" y="668682"/>
                    <a:pt x="27787" y="665368"/>
                  </a:cubicBezTo>
                  <a:cubicBezTo>
                    <a:pt x="60300" y="629769"/>
                    <a:pt x="105004" y="608332"/>
                    <a:pt x="144843" y="581205"/>
                  </a:cubicBezTo>
                  <a:cubicBezTo>
                    <a:pt x="184683" y="554065"/>
                    <a:pt x="222542" y="516409"/>
                    <a:pt x="228143" y="468518"/>
                  </a:cubicBezTo>
                  <a:cubicBezTo>
                    <a:pt x="198285" y="475287"/>
                    <a:pt x="167031" y="475807"/>
                    <a:pt x="136982" y="470029"/>
                  </a:cubicBezTo>
                  <a:cubicBezTo>
                    <a:pt x="138709" y="463298"/>
                    <a:pt x="140449" y="456554"/>
                    <a:pt x="142177" y="449811"/>
                  </a:cubicBezTo>
                  <a:lnTo>
                    <a:pt x="98361" y="453087"/>
                  </a:lnTo>
                  <a:cubicBezTo>
                    <a:pt x="100521" y="469623"/>
                    <a:pt x="102667" y="486145"/>
                    <a:pt x="104813" y="502668"/>
                  </a:cubicBezTo>
                  <a:cubicBezTo>
                    <a:pt x="70980" y="504205"/>
                    <a:pt x="37160" y="505728"/>
                    <a:pt x="3327" y="507252"/>
                  </a:cubicBezTo>
                  <a:cubicBezTo>
                    <a:pt x="0" y="492787"/>
                    <a:pt x="6477" y="477344"/>
                    <a:pt x="16942" y="466803"/>
                  </a:cubicBezTo>
                  <a:cubicBezTo>
                    <a:pt x="27394" y="456262"/>
                    <a:pt x="41313" y="449887"/>
                    <a:pt x="55347" y="444997"/>
                  </a:cubicBezTo>
                  <a:cubicBezTo>
                    <a:pt x="121958" y="421769"/>
                    <a:pt x="197129" y="426950"/>
                    <a:pt x="260629" y="396191"/>
                  </a:cubicBezTo>
                  <a:cubicBezTo>
                    <a:pt x="313741" y="370461"/>
                    <a:pt x="353149" y="321452"/>
                    <a:pt x="376225" y="267134"/>
                  </a:cubicBezTo>
                  <a:cubicBezTo>
                    <a:pt x="399301" y="212816"/>
                    <a:pt x="407378" y="153265"/>
                    <a:pt x="409994" y="94312"/>
                  </a:cubicBezTo>
                  <a:cubicBezTo>
                    <a:pt x="410769" y="76837"/>
                    <a:pt x="411061" y="59057"/>
                    <a:pt x="406375" y="42217"/>
                  </a:cubicBezTo>
                  <a:cubicBezTo>
                    <a:pt x="401688" y="25364"/>
                    <a:pt x="391325" y="9349"/>
                    <a:pt x="375628" y="1640"/>
                  </a:cubicBezTo>
                  <a:lnTo>
                    <a:pt x="461156" y="0"/>
                  </a:lnTo>
                  <a:close/>
                </a:path>
              </a:pathLst>
            </a:custGeom>
            <a:solidFill>
              <a:srgbClr val="F0863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6293928" y="2483926"/>
              <a:ext cx="34843" cy="144163"/>
            </a:xfrm>
            <a:custGeom>
              <a:avLst/>
              <a:gdLst/>
              <a:ahLst/>
              <a:cxnLst/>
              <a:rect l="l" t="t" r="r" b="b"/>
              <a:pathLst>
                <a:path w="34843" h="144163" extrusionOk="0">
                  <a:moveTo>
                    <a:pt x="0" y="0"/>
                  </a:moveTo>
                  <a:lnTo>
                    <a:pt x="18853" y="55420"/>
                  </a:lnTo>
                  <a:cubicBezTo>
                    <a:pt x="24276" y="75043"/>
                    <a:pt x="28556" y="94982"/>
                    <a:pt x="31655" y="115105"/>
                  </a:cubicBezTo>
                  <a:cubicBezTo>
                    <a:pt x="33166" y="124922"/>
                    <a:pt x="34843" y="144163"/>
                    <a:pt x="20695" y="143756"/>
                  </a:cubicBezTo>
                  <a:cubicBezTo>
                    <a:pt x="14122" y="143572"/>
                    <a:pt x="7731" y="141759"/>
                    <a:pt x="1830" y="138864"/>
                  </a:cubicBezTo>
                  <a:lnTo>
                    <a:pt x="0" y="1375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863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6293928" y="1894689"/>
              <a:ext cx="73743" cy="294506"/>
            </a:xfrm>
            <a:custGeom>
              <a:avLst/>
              <a:gdLst/>
              <a:ahLst/>
              <a:cxnLst/>
              <a:rect l="l" t="t" r="r" b="b"/>
              <a:pathLst>
                <a:path w="73743" h="294506" extrusionOk="0">
                  <a:moveTo>
                    <a:pt x="60331" y="0"/>
                  </a:moveTo>
                  <a:cubicBezTo>
                    <a:pt x="73743" y="61290"/>
                    <a:pt x="60890" y="125425"/>
                    <a:pt x="40799" y="184874"/>
                  </a:cubicBezTo>
                  <a:cubicBezTo>
                    <a:pt x="30753" y="214592"/>
                    <a:pt x="18907" y="243697"/>
                    <a:pt x="7480" y="272933"/>
                  </a:cubicBezTo>
                  <a:lnTo>
                    <a:pt x="0" y="294506"/>
                  </a:lnTo>
                  <a:lnTo>
                    <a:pt x="0" y="175704"/>
                  </a:lnTo>
                  <a:lnTo>
                    <a:pt x="6862" y="165659"/>
                  </a:lnTo>
                  <a:cubicBezTo>
                    <a:pt x="15557" y="150330"/>
                    <a:pt x="21965" y="134772"/>
                    <a:pt x="21965" y="134772"/>
                  </a:cubicBezTo>
                  <a:lnTo>
                    <a:pt x="0" y="134772"/>
                  </a:lnTo>
                  <a:lnTo>
                    <a:pt x="0" y="105571"/>
                  </a:lnTo>
                  <a:lnTo>
                    <a:pt x="1505" y="108953"/>
                  </a:lnTo>
                  <a:cubicBezTo>
                    <a:pt x="6471" y="114186"/>
                    <a:pt x="14777" y="116840"/>
                    <a:pt x="21139" y="113424"/>
                  </a:cubicBezTo>
                  <a:cubicBezTo>
                    <a:pt x="24771" y="111481"/>
                    <a:pt x="27236" y="107938"/>
                    <a:pt x="29407" y="104445"/>
                  </a:cubicBezTo>
                  <a:cubicBezTo>
                    <a:pt x="48673" y="73355"/>
                    <a:pt x="54896" y="36170"/>
                    <a:pt x="60331" y="0"/>
                  </a:cubicBezTo>
                  <a:close/>
                </a:path>
              </a:pathLst>
            </a:custGeom>
            <a:solidFill>
              <a:srgbClr val="F0863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6293928" y="1888199"/>
              <a:ext cx="14459" cy="26249"/>
            </a:xfrm>
            <a:custGeom>
              <a:avLst/>
              <a:gdLst/>
              <a:ahLst/>
              <a:cxnLst/>
              <a:rect l="l" t="t" r="r" b="b"/>
              <a:pathLst>
                <a:path w="14459" h="26249" extrusionOk="0">
                  <a:moveTo>
                    <a:pt x="14459" y="0"/>
                  </a:moveTo>
                  <a:cubicBezTo>
                    <a:pt x="9369" y="6740"/>
                    <a:pt x="5047" y="14038"/>
                    <a:pt x="1532" y="21708"/>
                  </a:cubicBezTo>
                  <a:lnTo>
                    <a:pt x="0" y="26249"/>
                  </a:lnTo>
                  <a:lnTo>
                    <a:pt x="0" y="278"/>
                  </a:lnTo>
                  <a:lnTo>
                    <a:pt x="14459" y="0"/>
                  </a:lnTo>
                  <a:close/>
                </a:path>
              </a:pathLst>
            </a:custGeom>
            <a:solidFill>
              <a:srgbClr val="F0863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6325680" y="1458619"/>
              <a:ext cx="210080" cy="421755"/>
            </a:xfrm>
            <a:custGeom>
              <a:avLst/>
              <a:gdLst/>
              <a:ahLst/>
              <a:cxnLst/>
              <a:rect l="l" t="t" r="r" b="b"/>
              <a:pathLst>
                <a:path w="210080" h="421755" extrusionOk="0">
                  <a:moveTo>
                    <a:pt x="123927" y="1003"/>
                  </a:moveTo>
                  <a:cubicBezTo>
                    <a:pt x="126950" y="0"/>
                    <a:pt x="130429" y="2146"/>
                    <a:pt x="137135" y="7823"/>
                  </a:cubicBezTo>
                  <a:cubicBezTo>
                    <a:pt x="141224" y="11189"/>
                    <a:pt x="145466" y="14707"/>
                    <a:pt x="150661" y="16650"/>
                  </a:cubicBezTo>
                  <a:cubicBezTo>
                    <a:pt x="159233" y="19660"/>
                    <a:pt x="167449" y="17729"/>
                    <a:pt x="175489" y="15786"/>
                  </a:cubicBezTo>
                  <a:cubicBezTo>
                    <a:pt x="179731" y="14707"/>
                    <a:pt x="183820" y="13703"/>
                    <a:pt x="187694" y="13564"/>
                  </a:cubicBezTo>
                  <a:cubicBezTo>
                    <a:pt x="194869" y="13564"/>
                    <a:pt x="201473" y="16218"/>
                    <a:pt x="208903" y="19228"/>
                  </a:cubicBezTo>
                  <a:lnTo>
                    <a:pt x="210080" y="19723"/>
                  </a:lnTo>
                  <a:lnTo>
                    <a:pt x="210080" y="51797"/>
                  </a:lnTo>
                  <a:lnTo>
                    <a:pt x="207617" y="51792"/>
                  </a:lnTo>
                  <a:cubicBezTo>
                    <a:pt x="203581" y="51540"/>
                    <a:pt x="199644" y="50876"/>
                    <a:pt x="196165" y="49302"/>
                  </a:cubicBezTo>
                  <a:cubicBezTo>
                    <a:pt x="190703" y="46927"/>
                    <a:pt x="185534" y="40830"/>
                    <a:pt x="186690" y="35090"/>
                  </a:cubicBezTo>
                  <a:lnTo>
                    <a:pt x="189167" y="23101"/>
                  </a:lnTo>
                  <a:lnTo>
                    <a:pt x="178042" y="28207"/>
                  </a:lnTo>
                  <a:cubicBezTo>
                    <a:pt x="164262" y="34366"/>
                    <a:pt x="151016" y="41910"/>
                    <a:pt x="138685" y="50660"/>
                  </a:cubicBezTo>
                  <a:cubicBezTo>
                    <a:pt x="135598" y="52819"/>
                    <a:pt x="132436" y="55258"/>
                    <a:pt x="130747" y="59271"/>
                  </a:cubicBezTo>
                  <a:cubicBezTo>
                    <a:pt x="128601" y="64364"/>
                    <a:pt x="129922" y="69609"/>
                    <a:pt x="130823" y="73190"/>
                  </a:cubicBezTo>
                  <a:lnTo>
                    <a:pt x="140297" y="109868"/>
                  </a:lnTo>
                  <a:lnTo>
                    <a:pt x="121019" y="112738"/>
                  </a:lnTo>
                  <a:cubicBezTo>
                    <a:pt x="118580" y="113093"/>
                    <a:pt x="113564" y="113741"/>
                    <a:pt x="110008" y="117259"/>
                  </a:cubicBezTo>
                  <a:cubicBezTo>
                    <a:pt x="106566" y="120701"/>
                    <a:pt x="105779" y="124943"/>
                    <a:pt x="105411" y="129096"/>
                  </a:cubicBezTo>
                  <a:cubicBezTo>
                    <a:pt x="104343" y="141593"/>
                    <a:pt x="105411" y="154000"/>
                    <a:pt x="108610" y="166053"/>
                  </a:cubicBezTo>
                  <a:lnTo>
                    <a:pt x="110363" y="172809"/>
                  </a:lnTo>
                  <a:lnTo>
                    <a:pt x="150597" y="157302"/>
                  </a:lnTo>
                  <a:cubicBezTo>
                    <a:pt x="154902" y="155651"/>
                    <a:pt x="158992" y="154140"/>
                    <a:pt x="163005" y="154140"/>
                  </a:cubicBezTo>
                  <a:lnTo>
                    <a:pt x="163653" y="154140"/>
                  </a:lnTo>
                  <a:cubicBezTo>
                    <a:pt x="171145" y="154508"/>
                    <a:pt x="177686" y="160820"/>
                    <a:pt x="184074" y="166916"/>
                  </a:cubicBezTo>
                  <a:lnTo>
                    <a:pt x="188049" y="170650"/>
                  </a:lnTo>
                  <a:cubicBezTo>
                    <a:pt x="192018" y="174308"/>
                    <a:pt x="196126" y="177070"/>
                    <a:pt x="200346" y="178918"/>
                  </a:cubicBezTo>
                  <a:lnTo>
                    <a:pt x="210080" y="181006"/>
                  </a:lnTo>
                  <a:lnTo>
                    <a:pt x="210080" y="214275"/>
                  </a:lnTo>
                  <a:lnTo>
                    <a:pt x="201041" y="223177"/>
                  </a:lnTo>
                  <a:cubicBezTo>
                    <a:pt x="202362" y="220028"/>
                    <a:pt x="203048" y="216370"/>
                    <a:pt x="203048" y="212204"/>
                  </a:cubicBezTo>
                  <a:cubicBezTo>
                    <a:pt x="203048" y="206959"/>
                    <a:pt x="202185" y="202654"/>
                    <a:pt x="200355" y="199136"/>
                  </a:cubicBezTo>
                  <a:cubicBezTo>
                    <a:pt x="199390" y="197345"/>
                    <a:pt x="198133" y="195694"/>
                    <a:pt x="196597" y="194335"/>
                  </a:cubicBezTo>
                  <a:cubicBezTo>
                    <a:pt x="193180" y="191389"/>
                    <a:pt x="189014" y="190310"/>
                    <a:pt x="186258" y="189522"/>
                  </a:cubicBezTo>
                  <a:cubicBezTo>
                    <a:pt x="154902" y="181204"/>
                    <a:pt x="122530" y="176327"/>
                    <a:pt x="89802" y="175171"/>
                  </a:cubicBezTo>
                  <a:cubicBezTo>
                    <a:pt x="88659" y="175171"/>
                    <a:pt x="86513" y="175171"/>
                    <a:pt x="84392" y="176606"/>
                  </a:cubicBezTo>
                  <a:cubicBezTo>
                    <a:pt x="81306" y="178689"/>
                    <a:pt x="80836" y="181991"/>
                    <a:pt x="80658" y="183286"/>
                  </a:cubicBezTo>
                  <a:cubicBezTo>
                    <a:pt x="78931" y="195771"/>
                    <a:pt x="77674" y="207963"/>
                    <a:pt x="81268" y="219735"/>
                  </a:cubicBezTo>
                  <a:cubicBezTo>
                    <a:pt x="84925" y="231648"/>
                    <a:pt x="95759" y="244640"/>
                    <a:pt x="110947" y="245135"/>
                  </a:cubicBezTo>
                  <a:lnTo>
                    <a:pt x="117005" y="245288"/>
                  </a:lnTo>
                  <a:lnTo>
                    <a:pt x="118694" y="214351"/>
                  </a:lnTo>
                  <a:cubicBezTo>
                    <a:pt x="131712" y="221895"/>
                    <a:pt x="145491" y="227990"/>
                    <a:pt x="159741" y="232435"/>
                  </a:cubicBezTo>
                  <a:cubicBezTo>
                    <a:pt x="171869" y="236309"/>
                    <a:pt x="181699" y="236893"/>
                    <a:pt x="189053" y="234239"/>
                  </a:cubicBezTo>
                  <a:cubicBezTo>
                    <a:pt x="179007" y="243205"/>
                    <a:pt x="168567" y="251523"/>
                    <a:pt x="157442" y="258559"/>
                  </a:cubicBezTo>
                  <a:cubicBezTo>
                    <a:pt x="149987" y="263220"/>
                    <a:pt x="141872" y="267602"/>
                    <a:pt x="134048" y="271844"/>
                  </a:cubicBezTo>
                  <a:cubicBezTo>
                    <a:pt x="113094" y="283032"/>
                    <a:pt x="92317" y="294081"/>
                    <a:pt x="77712" y="312814"/>
                  </a:cubicBezTo>
                  <a:cubicBezTo>
                    <a:pt x="66408" y="327381"/>
                    <a:pt x="60211" y="344246"/>
                    <a:pt x="54217" y="360540"/>
                  </a:cubicBezTo>
                  <a:cubicBezTo>
                    <a:pt x="51346" y="368288"/>
                    <a:pt x="47790" y="377977"/>
                    <a:pt x="43586" y="386664"/>
                  </a:cubicBezTo>
                  <a:cubicBezTo>
                    <a:pt x="38571" y="397142"/>
                    <a:pt x="18403" y="421755"/>
                    <a:pt x="6960" y="421755"/>
                  </a:cubicBezTo>
                  <a:cubicBezTo>
                    <a:pt x="3912" y="421539"/>
                    <a:pt x="1715" y="419240"/>
                    <a:pt x="0" y="414858"/>
                  </a:cubicBezTo>
                  <a:cubicBezTo>
                    <a:pt x="30391" y="365925"/>
                    <a:pt x="35700" y="307289"/>
                    <a:pt x="40793" y="250520"/>
                  </a:cubicBezTo>
                  <a:cubicBezTo>
                    <a:pt x="42876" y="227851"/>
                    <a:pt x="44921" y="205740"/>
                    <a:pt x="48299" y="184645"/>
                  </a:cubicBezTo>
                  <a:cubicBezTo>
                    <a:pt x="58306" y="122288"/>
                    <a:pt x="81776" y="61570"/>
                    <a:pt x="116142" y="8890"/>
                  </a:cubicBezTo>
                  <a:cubicBezTo>
                    <a:pt x="118479" y="5309"/>
                    <a:pt x="120993" y="1791"/>
                    <a:pt x="123927" y="1003"/>
                  </a:cubicBezTo>
                  <a:close/>
                </a:path>
              </a:pathLst>
            </a:custGeom>
            <a:solidFill>
              <a:srgbClr val="19191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5118952" y="111974"/>
              <a:ext cx="1416809" cy="1652855"/>
            </a:xfrm>
            <a:custGeom>
              <a:avLst/>
              <a:gdLst/>
              <a:ahLst/>
              <a:cxnLst/>
              <a:rect l="l" t="t" r="r" b="b"/>
              <a:pathLst>
                <a:path w="1416809" h="1652855" extrusionOk="0">
                  <a:moveTo>
                    <a:pt x="390868" y="2553"/>
                  </a:moveTo>
                  <a:cubicBezTo>
                    <a:pt x="478244" y="0"/>
                    <a:pt x="569646" y="19406"/>
                    <a:pt x="636816" y="75336"/>
                  </a:cubicBezTo>
                  <a:cubicBezTo>
                    <a:pt x="690435" y="119990"/>
                    <a:pt x="724255" y="183896"/>
                    <a:pt x="750494" y="248552"/>
                  </a:cubicBezTo>
                  <a:cubicBezTo>
                    <a:pt x="776732" y="313208"/>
                    <a:pt x="796899" y="380594"/>
                    <a:pt x="830009" y="442011"/>
                  </a:cubicBezTo>
                  <a:cubicBezTo>
                    <a:pt x="837793" y="456464"/>
                    <a:pt x="846353" y="470510"/>
                    <a:pt x="855777" y="483946"/>
                  </a:cubicBezTo>
                  <a:cubicBezTo>
                    <a:pt x="866584" y="499402"/>
                    <a:pt x="878535" y="514071"/>
                    <a:pt x="891756" y="527533"/>
                  </a:cubicBezTo>
                  <a:cubicBezTo>
                    <a:pt x="904811" y="540830"/>
                    <a:pt x="919112" y="552933"/>
                    <a:pt x="934669" y="563207"/>
                  </a:cubicBezTo>
                  <a:cubicBezTo>
                    <a:pt x="942416" y="568325"/>
                    <a:pt x="950455" y="572999"/>
                    <a:pt x="958774" y="577126"/>
                  </a:cubicBezTo>
                  <a:cubicBezTo>
                    <a:pt x="967092" y="581254"/>
                    <a:pt x="975703" y="585394"/>
                    <a:pt x="984580" y="588023"/>
                  </a:cubicBezTo>
                  <a:cubicBezTo>
                    <a:pt x="989533" y="589483"/>
                    <a:pt x="994473" y="590957"/>
                    <a:pt x="999427" y="592430"/>
                  </a:cubicBezTo>
                  <a:cubicBezTo>
                    <a:pt x="1011707" y="596075"/>
                    <a:pt x="1024394" y="599821"/>
                    <a:pt x="1036396" y="603453"/>
                  </a:cubicBezTo>
                  <a:cubicBezTo>
                    <a:pt x="1077430" y="615760"/>
                    <a:pt x="1118375" y="628282"/>
                    <a:pt x="1159230" y="641122"/>
                  </a:cubicBezTo>
                  <a:cubicBezTo>
                    <a:pt x="1171613" y="645033"/>
                    <a:pt x="1183970" y="648983"/>
                    <a:pt x="1196314" y="653034"/>
                  </a:cubicBezTo>
                  <a:cubicBezTo>
                    <a:pt x="1211224" y="657911"/>
                    <a:pt x="1225842" y="662013"/>
                    <a:pt x="1241273" y="664972"/>
                  </a:cubicBezTo>
                  <a:cubicBezTo>
                    <a:pt x="1247902" y="666242"/>
                    <a:pt x="1254494" y="667715"/>
                    <a:pt x="1261047" y="669341"/>
                  </a:cubicBezTo>
                  <a:cubicBezTo>
                    <a:pt x="1291850" y="677126"/>
                    <a:pt x="1321718" y="688413"/>
                    <a:pt x="1350161" y="702596"/>
                  </a:cubicBezTo>
                  <a:lnTo>
                    <a:pt x="1416809" y="744476"/>
                  </a:lnTo>
                  <a:lnTo>
                    <a:pt x="1416809" y="782678"/>
                  </a:lnTo>
                  <a:lnTo>
                    <a:pt x="1388061" y="757619"/>
                  </a:lnTo>
                  <a:cubicBezTo>
                    <a:pt x="1356652" y="733946"/>
                    <a:pt x="1323518" y="712578"/>
                    <a:pt x="1288834" y="693979"/>
                  </a:cubicBezTo>
                  <a:cubicBezTo>
                    <a:pt x="1266355" y="681914"/>
                    <a:pt x="1243711" y="669684"/>
                    <a:pt x="1219225" y="662191"/>
                  </a:cubicBezTo>
                  <a:cubicBezTo>
                    <a:pt x="1213828" y="660540"/>
                    <a:pt x="1208431" y="658889"/>
                    <a:pt x="1203033" y="657238"/>
                  </a:cubicBezTo>
                  <a:cubicBezTo>
                    <a:pt x="1194664" y="654672"/>
                    <a:pt x="1186294" y="652107"/>
                    <a:pt x="1177912" y="649542"/>
                  </a:cubicBezTo>
                  <a:cubicBezTo>
                    <a:pt x="1167460" y="646341"/>
                    <a:pt x="1156996" y="643141"/>
                    <a:pt x="1146530" y="639940"/>
                  </a:cubicBezTo>
                  <a:cubicBezTo>
                    <a:pt x="1134885" y="636372"/>
                    <a:pt x="1123226" y="632803"/>
                    <a:pt x="1111580" y="629234"/>
                  </a:cubicBezTo>
                  <a:cubicBezTo>
                    <a:pt x="1099629" y="625577"/>
                    <a:pt x="1087666" y="621919"/>
                    <a:pt x="1075715" y="618262"/>
                  </a:cubicBezTo>
                  <a:cubicBezTo>
                    <a:pt x="1064349" y="614782"/>
                    <a:pt x="1052983" y="611302"/>
                    <a:pt x="1041616" y="607822"/>
                  </a:cubicBezTo>
                  <a:cubicBezTo>
                    <a:pt x="1031723" y="604787"/>
                    <a:pt x="1021829" y="601764"/>
                    <a:pt x="1011949" y="598742"/>
                  </a:cubicBezTo>
                  <a:cubicBezTo>
                    <a:pt x="1004430" y="596430"/>
                    <a:pt x="996912" y="594132"/>
                    <a:pt x="989406" y="591833"/>
                  </a:cubicBezTo>
                  <a:cubicBezTo>
                    <a:pt x="985177" y="590537"/>
                    <a:pt x="980935" y="588950"/>
                    <a:pt x="976643" y="587921"/>
                  </a:cubicBezTo>
                  <a:cubicBezTo>
                    <a:pt x="959193" y="583768"/>
                    <a:pt x="940930" y="584860"/>
                    <a:pt x="923201" y="586105"/>
                  </a:cubicBezTo>
                  <a:cubicBezTo>
                    <a:pt x="904824" y="587388"/>
                    <a:pt x="885012" y="588125"/>
                    <a:pt x="868794" y="577876"/>
                  </a:cubicBezTo>
                  <a:cubicBezTo>
                    <a:pt x="848068" y="564769"/>
                    <a:pt x="839622" y="537553"/>
                    <a:pt x="818845" y="524510"/>
                  </a:cubicBezTo>
                  <a:cubicBezTo>
                    <a:pt x="809917" y="543751"/>
                    <a:pt x="800976" y="563004"/>
                    <a:pt x="792048" y="582244"/>
                  </a:cubicBezTo>
                  <a:cubicBezTo>
                    <a:pt x="784632" y="582219"/>
                    <a:pt x="777215" y="582181"/>
                    <a:pt x="769810" y="582156"/>
                  </a:cubicBezTo>
                  <a:cubicBezTo>
                    <a:pt x="761733" y="544360"/>
                    <a:pt x="772274" y="505244"/>
                    <a:pt x="771817" y="466585"/>
                  </a:cubicBezTo>
                  <a:cubicBezTo>
                    <a:pt x="771347" y="427939"/>
                    <a:pt x="753415" y="383464"/>
                    <a:pt x="715645" y="375184"/>
                  </a:cubicBezTo>
                  <a:cubicBezTo>
                    <a:pt x="739584" y="329413"/>
                    <a:pt x="733108" y="273419"/>
                    <a:pt x="716559" y="224485"/>
                  </a:cubicBezTo>
                  <a:cubicBezTo>
                    <a:pt x="693738" y="156959"/>
                    <a:pt x="651116" y="94133"/>
                    <a:pt x="589661" y="58039"/>
                  </a:cubicBezTo>
                  <a:cubicBezTo>
                    <a:pt x="514820" y="14084"/>
                    <a:pt x="421767" y="14364"/>
                    <a:pt x="336410" y="30074"/>
                  </a:cubicBezTo>
                  <a:cubicBezTo>
                    <a:pt x="273710" y="41618"/>
                    <a:pt x="210782" y="61646"/>
                    <a:pt x="161366" y="101918"/>
                  </a:cubicBezTo>
                  <a:cubicBezTo>
                    <a:pt x="111951" y="142189"/>
                    <a:pt x="78156" y="205842"/>
                    <a:pt x="86741" y="269012"/>
                  </a:cubicBezTo>
                  <a:cubicBezTo>
                    <a:pt x="93967" y="322059"/>
                    <a:pt x="132042" y="369773"/>
                    <a:pt x="182182" y="388569"/>
                  </a:cubicBezTo>
                  <a:cubicBezTo>
                    <a:pt x="164300" y="390627"/>
                    <a:pt x="146405" y="392684"/>
                    <a:pt x="128524" y="394741"/>
                  </a:cubicBezTo>
                  <a:cubicBezTo>
                    <a:pt x="152222" y="432257"/>
                    <a:pt x="175907" y="469760"/>
                    <a:pt x="199606" y="507276"/>
                  </a:cubicBezTo>
                  <a:cubicBezTo>
                    <a:pt x="199580" y="507251"/>
                    <a:pt x="215100" y="531863"/>
                    <a:pt x="215100" y="531863"/>
                  </a:cubicBezTo>
                  <a:cubicBezTo>
                    <a:pt x="215100" y="531838"/>
                    <a:pt x="222047" y="542862"/>
                    <a:pt x="222047" y="542862"/>
                  </a:cubicBezTo>
                  <a:cubicBezTo>
                    <a:pt x="222618" y="543763"/>
                    <a:pt x="226365" y="549707"/>
                    <a:pt x="226365" y="549707"/>
                  </a:cubicBezTo>
                  <a:cubicBezTo>
                    <a:pt x="242545" y="575323"/>
                    <a:pt x="257975" y="584950"/>
                    <a:pt x="285356" y="586524"/>
                  </a:cubicBezTo>
                  <a:lnTo>
                    <a:pt x="387109" y="592404"/>
                  </a:lnTo>
                  <a:lnTo>
                    <a:pt x="387071" y="620751"/>
                  </a:lnTo>
                  <a:cubicBezTo>
                    <a:pt x="382765" y="618605"/>
                    <a:pt x="376885" y="616014"/>
                    <a:pt x="368998" y="612788"/>
                  </a:cubicBezTo>
                  <a:lnTo>
                    <a:pt x="366738" y="611861"/>
                  </a:lnTo>
                  <a:cubicBezTo>
                    <a:pt x="353098" y="605828"/>
                    <a:pt x="340754" y="601955"/>
                    <a:pt x="329019" y="599948"/>
                  </a:cubicBezTo>
                  <a:cubicBezTo>
                    <a:pt x="304483" y="595783"/>
                    <a:pt x="282016" y="601739"/>
                    <a:pt x="265760" y="616738"/>
                  </a:cubicBezTo>
                  <a:cubicBezTo>
                    <a:pt x="238315" y="642214"/>
                    <a:pt x="236055" y="681609"/>
                    <a:pt x="234036" y="716344"/>
                  </a:cubicBezTo>
                  <a:cubicBezTo>
                    <a:pt x="233756" y="721373"/>
                    <a:pt x="233464" y="726313"/>
                    <a:pt x="233147" y="730987"/>
                  </a:cubicBezTo>
                  <a:lnTo>
                    <a:pt x="232969" y="733209"/>
                  </a:lnTo>
                  <a:cubicBezTo>
                    <a:pt x="227940" y="800811"/>
                    <a:pt x="222733" y="870712"/>
                    <a:pt x="239814" y="938022"/>
                  </a:cubicBezTo>
                  <a:cubicBezTo>
                    <a:pt x="272618" y="1067270"/>
                    <a:pt x="363868" y="1171613"/>
                    <a:pt x="446824" y="1259231"/>
                  </a:cubicBezTo>
                  <a:cubicBezTo>
                    <a:pt x="493611" y="1308685"/>
                    <a:pt x="550189" y="1366012"/>
                    <a:pt x="614921" y="1416330"/>
                  </a:cubicBezTo>
                  <a:cubicBezTo>
                    <a:pt x="685114" y="1470863"/>
                    <a:pt x="756260" y="1509827"/>
                    <a:pt x="826414" y="1532001"/>
                  </a:cubicBezTo>
                  <a:lnTo>
                    <a:pt x="849909" y="1539469"/>
                  </a:lnTo>
                  <a:lnTo>
                    <a:pt x="747687" y="1433690"/>
                  </a:lnTo>
                  <a:lnTo>
                    <a:pt x="757987" y="1427087"/>
                  </a:lnTo>
                  <a:cubicBezTo>
                    <a:pt x="768896" y="1435265"/>
                    <a:pt x="807860" y="1475308"/>
                    <a:pt x="822973" y="1490815"/>
                  </a:cubicBezTo>
                  <a:cubicBezTo>
                    <a:pt x="831723" y="1499857"/>
                    <a:pt x="835380" y="1503591"/>
                    <a:pt x="836854" y="1505026"/>
                  </a:cubicBezTo>
                  <a:cubicBezTo>
                    <a:pt x="844995" y="1512913"/>
                    <a:pt x="853250" y="1520736"/>
                    <a:pt x="861542" y="1528559"/>
                  </a:cubicBezTo>
                  <a:cubicBezTo>
                    <a:pt x="878878" y="1545069"/>
                    <a:pt x="898538" y="1563726"/>
                    <a:pt x="917118" y="1582598"/>
                  </a:cubicBezTo>
                  <a:cubicBezTo>
                    <a:pt x="934745" y="1600543"/>
                    <a:pt x="954506" y="1624800"/>
                    <a:pt x="950709" y="1652855"/>
                  </a:cubicBezTo>
                  <a:cubicBezTo>
                    <a:pt x="897636" y="1605420"/>
                    <a:pt x="836282" y="1570406"/>
                    <a:pt x="776897" y="1536459"/>
                  </a:cubicBezTo>
                  <a:lnTo>
                    <a:pt x="772338" y="1533805"/>
                  </a:lnTo>
                  <a:cubicBezTo>
                    <a:pt x="747332" y="1519517"/>
                    <a:pt x="721500" y="1504811"/>
                    <a:pt x="696913" y="1489240"/>
                  </a:cubicBezTo>
                  <a:cubicBezTo>
                    <a:pt x="591248" y="1422502"/>
                    <a:pt x="482600" y="1331709"/>
                    <a:pt x="382702" y="1226731"/>
                  </a:cubicBezTo>
                  <a:cubicBezTo>
                    <a:pt x="320332" y="1161199"/>
                    <a:pt x="276454" y="1098334"/>
                    <a:pt x="248501" y="1034682"/>
                  </a:cubicBezTo>
                  <a:cubicBezTo>
                    <a:pt x="200063" y="924598"/>
                    <a:pt x="208026" y="802894"/>
                    <a:pt x="215748" y="685203"/>
                  </a:cubicBezTo>
                  <a:cubicBezTo>
                    <a:pt x="217030" y="665468"/>
                    <a:pt x="218326" y="645732"/>
                    <a:pt x="219367" y="626212"/>
                  </a:cubicBezTo>
                  <a:lnTo>
                    <a:pt x="219469" y="624129"/>
                  </a:lnTo>
                  <a:cubicBezTo>
                    <a:pt x="220764" y="598221"/>
                    <a:pt x="222453" y="572758"/>
                    <a:pt x="215062" y="547789"/>
                  </a:cubicBezTo>
                  <a:cubicBezTo>
                    <a:pt x="213512" y="542557"/>
                    <a:pt x="211874" y="537350"/>
                    <a:pt x="209893" y="532257"/>
                  </a:cubicBezTo>
                  <a:cubicBezTo>
                    <a:pt x="208902" y="529717"/>
                    <a:pt x="207823" y="527215"/>
                    <a:pt x="206642" y="524764"/>
                  </a:cubicBezTo>
                  <a:cubicBezTo>
                    <a:pt x="205537" y="522491"/>
                    <a:pt x="204026" y="520319"/>
                    <a:pt x="203060" y="517995"/>
                  </a:cubicBezTo>
                  <a:cubicBezTo>
                    <a:pt x="200025" y="513550"/>
                    <a:pt x="198438" y="511544"/>
                    <a:pt x="196952" y="509562"/>
                  </a:cubicBezTo>
                  <a:cubicBezTo>
                    <a:pt x="187135" y="496431"/>
                    <a:pt x="175349" y="484924"/>
                    <a:pt x="162446" y="474828"/>
                  </a:cubicBezTo>
                  <a:cubicBezTo>
                    <a:pt x="138354" y="455994"/>
                    <a:pt x="112395" y="439547"/>
                    <a:pt x="85065" y="425806"/>
                  </a:cubicBezTo>
                  <a:cubicBezTo>
                    <a:pt x="71412" y="418935"/>
                    <a:pt x="57404" y="412737"/>
                    <a:pt x="43129" y="407251"/>
                  </a:cubicBezTo>
                  <a:cubicBezTo>
                    <a:pt x="35992" y="404508"/>
                    <a:pt x="28791" y="401943"/>
                    <a:pt x="21527" y="399567"/>
                  </a:cubicBezTo>
                  <a:cubicBezTo>
                    <a:pt x="19596" y="398933"/>
                    <a:pt x="508" y="392189"/>
                    <a:pt x="0" y="393091"/>
                  </a:cubicBezTo>
                  <a:cubicBezTo>
                    <a:pt x="55766" y="294653"/>
                    <a:pt x="71577" y="171831"/>
                    <a:pt x="151524" y="91783"/>
                  </a:cubicBezTo>
                  <a:cubicBezTo>
                    <a:pt x="213170" y="30061"/>
                    <a:pt x="303669" y="5080"/>
                    <a:pt x="390868" y="2553"/>
                  </a:cubicBezTo>
                  <a:close/>
                </a:path>
              </a:pathLst>
            </a:custGeom>
            <a:solidFill>
              <a:srgbClr val="19191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6535761" y="856450"/>
              <a:ext cx="342281" cy="816444"/>
            </a:xfrm>
            <a:custGeom>
              <a:avLst/>
              <a:gdLst/>
              <a:ahLst/>
              <a:cxnLst/>
              <a:rect l="l" t="t" r="r" b="b"/>
              <a:pathLst>
                <a:path w="342281" h="816444" extrusionOk="0">
                  <a:moveTo>
                    <a:pt x="0" y="0"/>
                  </a:moveTo>
                  <a:lnTo>
                    <a:pt x="13922" y="8748"/>
                  </a:lnTo>
                  <a:cubicBezTo>
                    <a:pt x="80953" y="60349"/>
                    <a:pt x="140046" y="130326"/>
                    <a:pt x="194631" y="222604"/>
                  </a:cubicBezTo>
                  <a:cubicBezTo>
                    <a:pt x="264811" y="341235"/>
                    <a:pt x="312716" y="470190"/>
                    <a:pt x="336998" y="605903"/>
                  </a:cubicBezTo>
                  <a:cubicBezTo>
                    <a:pt x="339982" y="622616"/>
                    <a:pt x="342281" y="638834"/>
                    <a:pt x="337976" y="653616"/>
                  </a:cubicBezTo>
                  <a:cubicBezTo>
                    <a:pt x="327562" y="689291"/>
                    <a:pt x="283035" y="702854"/>
                    <a:pt x="264341" y="707084"/>
                  </a:cubicBezTo>
                  <a:cubicBezTo>
                    <a:pt x="244390" y="711605"/>
                    <a:pt x="223295" y="713903"/>
                    <a:pt x="202874" y="716126"/>
                  </a:cubicBezTo>
                  <a:cubicBezTo>
                    <a:pt x="163694" y="720291"/>
                    <a:pt x="125086" y="724381"/>
                    <a:pt x="90529" y="741602"/>
                  </a:cubicBezTo>
                  <a:cubicBezTo>
                    <a:pt x="59096" y="757325"/>
                    <a:pt x="34344" y="782153"/>
                    <a:pt x="10189" y="806410"/>
                  </a:cubicBezTo>
                  <a:lnTo>
                    <a:pt x="0" y="816444"/>
                  </a:lnTo>
                  <a:lnTo>
                    <a:pt x="0" y="783175"/>
                  </a:lnTo>
                  <a:lnTo>
                    <a:pt x="3229" y="783868"/>
                  </a:lnTo>
                  <a:cubicBezTo>
                    <a:pt x="3991" y="783868"/>
                    <a:pt x="4779" y="783868"/>
                    <a:pt x="5452" y="783804"/>
                  </a:cubicBezTo>
                  <a:cubicBezTo>
                    <a:pt x="25124" y="782369"/>
                    <a:pt x="41011" y="762989"/>
                    <a:pt x="53902" y="747342"/>
                  </a:cubicBezTo>
                  <a:lnTo>
                    <a:pt x="56303" y="744333"/>
                  </a:lnTo>
                  <a:cubicBezTo>
                    <a:pt x="67276" y="730985"/>
                    <a:pt x="77118" y="716634"/>
                    <a:pt x="85513" y="701635"/>
                  </a:cubicBezTo>
                  <a:cubicBezTo>
                    <a:pt x="86440" y="699984"/>
                    <a:pt x="88268" y="695818"/>
                    <a:pt x="92294" y="686484"/>
                  </a:cubicBezTo>
                  <a:cubicBezTo>
                    <a:pt x="98962" y="670914"/>
                    <a:pt x="102810" y="662379"/>
                    <a:pt x="103737" y="661084"/>
                  </a:cubicBezTo>
                  <a:lnTo>
                    <a:pt x="105070" y="659294"/>
                  </a:lnTo>
                  <a:lnTo>
                    <a:pt x="101616" y="655915"/>
                  </a:lnTo>
                  <a:lnTo>
                    <a:pt x="101477" y="650746"/>
                  </a:lnTo>
                  <a:lnTo>
                    <a:pt x="9579" y="653985"/>
                  </a:lnTo>
                  <a:lnTo>
                    <a:pt x="0" y="653966"/>
                  </a:lnTo>
                  <a:lnTo>
                    <a:pt x="0" y="621892"/>
                  </a:lnTo>
                  <a:lnTo>
                    <a:pt x="2086" y="622768"/>
                  </a:lnTo>
                  <a:cubicBezTo>
                    <a:pt x="35208" y="636116"/>
                    <a:pt x="72660" y="640637"/>
                    <a:pt x="108080" y="635468"/>
                  </a:cubicBezTo>
                  <a:cubicBezTo>
                    <a:pt x="110658" y="670774"/>
                    <a:pt x="140834" y="702423"/>
                    <a:pt x="178045" y="708227"/>
                  </a:cubicBezTo>
                  <a:cubicBezTo>
                    <a:pt x="214037" y="714335"/>
                    <a:pt x="253216" y="697038"/>
                    <a:pt x="277867" y="664958"/>
                  </a:cubicBezTo>
                  <a:cubicBezTo>
                    <a:pt x="298797" y="637767"/>
                    <a:pt x="309490" y="600302"/>
                    <a:pt x="307978" y="559535"/>
                  </a:cubicBezTo>
                  <a:cubicBezTo>
                    <a:pt x="306607" y="523797"/>
                    <a:pt x="296167" y="490282"/>
                    <a:pt x="283721" y="453325"/>
                  </a:cubicBezTo>
                  <a:cubicBezTo>
                    <a:pt x="273510" y="423023"/>
                    <a:pt x="261751" y="393254"/>
                    <a:pt x="248530" y="364145"/>
                  </a:cubicBezTo>
                  <a:cubicBezTo>
                    <a:pt x="225238" y="312888"/>
                    <a:pt x="197412" y="263689"/>
                    <a:pt x="165433" y="217359"/>
                  </a:cubicBezTo>
                  <a:cubicBezTo>
                    <a:pt x="134192" y="172096"/>
                    <a:pt x="98987" y="129538"/>
                    <a:pt x="60125" y="90613"/>
                  </a:cubicBezTo>
                  <a:lnTo>
                    <a:pt x="0" y="382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9191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5167771" y="443571"/>
              <a:ext cx="76226" cy="51270"/>
            </a:xfrm>
            <a:custGeom>
              <a:avLst/>
              <a:gdLst/>
              <a:ahLst/>
              <a:cxnLst/>
              <a:rect l="l" t="t" r="r" b="b"/>
              <a:pathLst>
                <a:path w="76226" h="51270" extrusionOk="0">
                  <a:moveTo>
                    <a:pt x="0" y="0"/>
                  </a:moveTo>
                  <a:lnTo>
                    <a:pt x="76226" y="44590"/>
                  </a:lnTo>
                  <a:lnTo>
                    <a:pt x="0" y="512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863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7453376" y="695087"/>
              <a:ext cx="262255" cy="406057"/>
            </a:xfrm>
            <a:custGeom>
              <a:avLst/>
              <a:gdLst/>
              <a:ahLst/>
              <a:cxnLst/>
              <a:rect l="l" t="t" r="r" b="b"/>
              <a:pathLst>
                <a:path w="262255" h="406057" extrusionOk="0">
                  <a:moveTo>
                    <a:pt x="0" y="0"/>
                  </a:moveTo>
                  <a:lnTo>
                    <a:pt x="252464" y="0"/>
                  </a:lnTo>
                  <a:lnTo>
                    <a:pt x="252464" y="44958"/>
                  </a:lnTo>
                  <a:lnTo>
                    <a:pt x="44971" y="44958"/>
                  </a:lnTo>
                  <a:lnTo>
                    <a:pt x="44971" y="175222"/>
                  </a:lnTo>
                  <a:lnTo>
                    <a:pt x="238328" y="175222"/>
                  </a:lnTo>
                  <a:lnTo>
                    <a:pt x="238328" y="219596"/>
                  </a:lnTo>
                  <a:lnTo>
                    <a:pt x="44971" y="219596"/>
                  </a:lnTo>
                  <a:lnTo>
                    <a:pt x="44971" y="361099"/>
                  </a:lnTo>
                  <a:lnTo>
                    <a:pt x="262255" y="361099"/>
                  </a:lnTo>
                  <a:lnTo>
                    <a:pt x="262255" y="406057"/>
                  </a:lnTo>
                  <a:lnTo>
                    <a:pt x="0" y="406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8171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7749932" y="784432"/>
              <a:ext cx="210960" cy="322479"/>
            </a:xfrm>
            <a:custGeom>
              <a:avLst/>
              <a:gdLst/>
              <a:ahLst/>
              <a:cxnLst/>
              <a:rect l="l" t="t" r="r" b="b"/>
              <a:pathLst>
                <a:path w="210960" h="322479" extrusionOk="0">
                  <a:moveTo>
                    <a:pt x="107798" y="0"/>
                  </a:moveTo>
                  <a:cubicBezTo>
                    <a:pt x="136017" y="0"/>
                    <a:pt x="158459" y="6045"/>
                    <a:pt x="175070" y="18148"/>
                  </a:cubicBezTo>
                  <a:cubicBezTo>
                    <a:pt x="191694" y="30264"/>
                    <a:pt x="202197" y="49670"/>
                    <a:pt x="206629" y="76365"/>
                  </a:cubicBezTo>
                  <a:lnTo>
                    <a:pt x="168288" y="82131"/>
                  </a:lnTo>
                  <a:cubicBezTo>
                    <a:pt x="166942" y="74054"/>
                    <a:pt x="164351" y="67285"/>
                    <a:pt x="160516" y="61811"/>
                  </a:cubicBezTo>
                  <a:cubicBezTo>
                    <a:pt x="156680" y="56324"/>
                    <a:pt x="152057" y="51905"/>
                    <a:pt x="146686" y="48552"/>
                  </a:cubicBezTo>
                  <a:cubicBezTo>
                    <a:pt x="141301" y="45187"/>
                    <a:pt x="135306" y="42799"/>
                    <a:pt x="128677" y="41339"/>
                  </a:cubicBezTo>
                  <a:cubicBezTo>
                    <a:pt x="122060" y="39903"/>
                    <a:pt x="115075" y="39180"/>
                    <a:pt x="107798" y="39180"/>
                  </a:cubicBezTo>
                  <a:cubicBezTo>
                    <a:pt x="88583" y="39180"/>
                    <a:pt x="74397" y="42748"/>
                    <a:pt x="65278" y="49886"/>
                  </a:cubicBezTo>
                  <a:cubicBezTo>
                    <a:pt x="56147" y="57023"/>
                    <a:pt x="51601" y="67831"/>
                    <a:pt x="51601" y="82296"/>
                  </a:cubicBezTo>
                  <a:cubicBezTo>
                    <a:pt x="51601" y="90767"/>
                    <a:pt x="53264" y="97765"/>
                    <a:pt x="56604" y="103264"/>
                  </a:cubicBezTo>
                  <a:cubicBezTo>
                    <a:pt x="59970" y="108763"/>
                    <a:pt x="64656" y="113386"/>
                    <a:pt x="70701" y="117158"/>
                  </a:cubicBezTo>
                  <a:cubicBezTo>
                    <a:pt x="76721" y="120917"/>
                    <a:pt x="83972" y="124130"/>
                    <a:pt x="92405" y="126848"/>
                  </a:cubicBezTo>
                  <a:lnTo>
                    <a:pt x="120790" y="135699"/>
                  </a:lnTo>
                  <a:lnTo>
                    <a:pt x="141466" y="142151"/>
                  </a:lnTo>
                  <a:cubicBezTo>
                    <a:pt x="148578" y="144666"/>
                    <a:pt x="155499" y="147587"/>
                    <a:pt x="162205" y="150939"/>
                  </a:cubicBezTo>
                  <a:cubicBezTo>
                    <a:pt x="168949" y="154305"/>
                    <a:pt x="175235" y="158242"/>
                    <a:pt x="181102" y="162751"/>
                  </a:cubicBezTo>
                  <a:cubicBezTo>
                    <a:pt x="186982" y="167259"/>
                    <a:pt x="192101" y="172695"/>
                    <a:pt x="196533" y="179019"/>
                  </a:cubicBezTo>
                  <a:cubicBezTo>
                    <a:pt x="200940" y="185357"/>
                    <a:pt x="204470" y="192735"/>
                    <a:pt x="207049" y="201181"/>
                  </a:cubicBezTo>
                  <a:cubicBezTo>
                    <a:pt x="209652" y="209626"/>
                    <a:pt x="210960" y="219418"/>
                    <a:pt x="210960" y="230543"/>
                  </a:cubicBezTo>
                  <a:cubicBezTo>
                    <a:pt x="210960" y="245148"/>
                    <a:pt x="208636" y="258165"/>
                    <a:pt x="204039" y="269596"/>
                  </a:cubicBezTo>
                  <a:cubicBezTo>
                    <a:pt x="199403" y="281026"/>
                    <a:pt x="192698" y="290627"/>
                    <a:pt x="183859" y="298412"/>
                  </a:cubicBezTo>
                  <a:cubicBezTo>
                    <a:pt x="175019" y="306184"/>
                    <a:pt x="164148" y="312153"/>
                    <a:pt x="151283" y="316268"/>
                  </a:cubicBezTo>
                  <a:cubicBezTo>
                    <a:pt x="138418" y="320408"/>
                    <a:pt x="123723" y="322479"/>
                    <a:pt x="107214" y="322479"/>
                  </a:cubicBezTo>
                  <a:cubicBezTo>
                    <a:pt x="92405" y="322479"/>
                    <a:pt x="79058" y="321081"/>
                    <a:pt x="67146" y="318300"/>
                  </a:cubicBezTo>
                  <a:cubicBezTo>
                    <a:pt x="55232" y="315506"/>
                    <a:pt x="44806" y="311048"/>
                    <a:pt x="35891" y="304902"/>
                  </a:cubicBezTo>
                  <a:cubicBezTo>
                    <a:pt x="26937" y="298755"/>
                    <a:pt x="19457" y="290627"/>
                    <a:pt x="13412" y="280543"/>
                  </a:cubicBezTo>
                  <a:cubicBezTo>
                    <a:pt x="7366" y="270446"/>
                    <a:pt x="2870" y="258115"/>
                    <a:pt x="0" y="243523"/>
                  </a:cubicBezTo>
                  <a:lnTo>
                    <a:pt x="37478" y="234582"/>
                  </a:lnTo>
                  <a:cubicBezTo>
                    <a:pt x="41110" y="251295"/>
                    <a:pt x="48616" y="263538"/>
                    <a:pt x="59944" y="271323"/>
                  </a:cubicBezTo>
                  <a:cubicBezTo>
                    <a:pt x="71272" y="279108"/>
                    <a:pt x="87046" y="282994"/>
                    <a:pt x="107214" y="282994"/>
                  </a:cubicBezTo>
                  <a:cubicBezTo>
                    <a:pt x="116446" y="282994"/>
                    <a:pt x="124841" y="282219"/>
                    <a:pt x="132423" y="280695"/>
                  </a:cubicBezTo>
                  <a:cubicBezTo>
                    <a:pt x="140005" y="279159"/>
                    <a:pt x="146584" y="276517"/>
                    <a:pt x="152159" y="272771"/>
                  </a:cubicBezTo>
                  <a:cubicBezTo>
                    <a:pt x="157721" y="269011"/>
                    <a:pt x="162040" y="264020"/>
                    <a:pt x="165139" y="257759"/>
                  </a:cubicBezTo>
                  <a:cubicBezTo>
                    <a:pt x="168199" y="251524"/>
                    <a:pt x="169736" y="243777"/>
                    <a:pt x="169736" y="234556"/>
                  </a:cubicBezTo>
                  <a:cubicBezTo>
                    <a:pt x="169736" y="225133"/>
                    <a:pt x="167907" y="217399"/>
                    <a:pt x="164262" y="211341"/>
                  </a:cubicBezTo>
                  <a:cubicBezTo>
                    <a:pt x="160617" y="205295"/>
                    <a:pt x="155588" y="200241"/>
                    <a:pt x="149149" y="196202"/>
                  </a:cubicBezTo>
                  <a:cubicBezTo>
                    <a:pt x="142697" y="192176"/>
                    <a:pt x="134887" y="188709"/>
                    <a:pt x="125667" y="185826"/>
                  </a:cubicBezTo>
                  <a:lnTo>
                    <a:pt x="95098" y="175781"/>
                  </a:lnTo>
                  <a:cubicBezTo>
                    <a:pt x="84913" y="172530"/>
                    <a:pt x="74778" y="168872"/>
                    <a:pt x="64707" y="164833"/>
                  </a:cubicBezTo>
                  <a:cubicBezTo>
                    <a:pt x="54611" y="160795"/>
                    <a:pt x="45542" y="155473"/>
                    <a:pt x="37478" y="148831"/>
                  </a:cubicBezTo>
                  <a:cubicBezTo>
                    <a:pt x="29401" y="142215"/>
                    <a:pt x="22797" y="133998"/>
                    <a:pt x="17742" y="124206"/>
                  </a:cubicBezTo>
                  <a:cubicBezTo>
                    <a:pt x="12650" y="114402"/>
                    <a:pt x="10097" y="102108"/>
                    <a:pt x="10097" y="87313"/>
                  </a:cubicBezTo>
                  <a:cubicBezTo>
                    <a:pt x="10097" y="58877"/>
                    <a:pt x="18390" y="37224"/>
                    <a:pt x="35014" y="22314"/>
                  </a:cubicBezTo>
                  <a:cubicBezTo>
                    <a:pt x="51626" y="7442"/>
                    <a:pt x="75909" y="0"/>
                    <a:pt x="107798" y="0"/>
                  </a:cubicBezTo>
                  <a:close/>
                </a:path>
              </a:pathLst>
            </a:custGeom>
            <a:solidFill>
              <a:srgbClr val="18171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7985665" y="719584"/>
              <a:ext cx="123914" cy="386169"/>
            </a:xfrm>
            <a:custGeom>
              <a:avLst/>
              <a:gdLst/>
              <a:ahLst/>
              <a:cxnLst/>
              <a:rect l="l" t="t" r="r" b="b"/>
              <a:pathLst>
                <a:path w="123914" h="386169" extrusionOk="0">
                  <a:moveTo>
                    <a:pt x="43828" y="0"/>
                  </a:moveTo>
                  <a:lnTo>
                    <a:pt x="72340" y="0"/>
                  </a:lnTo>
                  <a:lnTo>
                    <a:pt x="72340" y="69748"/>
                  </a:lnTo>
                  <a:lnTo>
                    <a:pt x="119583" y="69748"/>
                  </a:lnTo>
                  <a:lnTo>
                    <a:pt x="119583" y="107493"/>
                  </a:lnTo>
                  <a:lnTo>
                    <a:pt x="72340" y="107493"/>
                  </a:lnTo>
                  <a:lnTo>
                    <a:pt x="72340" y="304330"/>
                  </a:lnTo>
                  <a:cubicBezTo>
                    <a:pt x="72340" y="319316"/>
                    <a:pt x="74371" y="329819"/>
                    <a:pt x="78398" y="335877"/>
                  </a:cubicBezTo>
                  <a:cubicBezTo>
                    <a:pt x="82423" y="341935"/>
                    <a:pt x="89345" y="344958"/>
                    <a:pt x="99137" y="344958"/>
                  </a:cubicBezTo>
                  <a:cubicBezTo>
                    <a:pt x="103163" y="344958"/>
                    <a:pt x="107163" y="344577"/>
                    <a:pt x="111100" y="343815"/>
                  </a:cubicBezTo>
                  <a:cubicBezTo>
                    <a:pt x="115050" y="343040"/>
                    <a:pt x="119317" y="342074"/>
                    <a:pt x="123914" y="340919"/>
                  </a:cubicBezTo>
                  <a:lnTo>
                    <a:pt x="123914" y="379260"/>
                  </a:lnTo>
                  <a:cubicBezTo>
                    <a:pt x="117399" y="381368"/>
                    <a:pt x="110770" y="383045"/>
                    <a:pt x="104039" y="384302"/>
                  </a:cubicBezTo>
                  <a:cubicBezTo>
                    <a:pt x="97308" y="385547"/>
                    <a:pt x="89536" y="386169"/>
                    <a:pt x="80696" y="386169"/>
                  </a:cubicBezTo>
                  <a:cubicBezTo>
                    <a:pt x="46698" y="386169"/>
                    <a:pt x="29693" y="362636"/>
                    <a:pt x="29693" y="315570"/>
                  </a:cubicBezTo>
                  <a:lnTo>
                    <a:pt x="29693" y="107493"/>
                  </a:lnTo>
                  <a:lnTo>
                    <a:pt x="0" y="107493"/>
                  </a:lnTo>
                  <a:lnTo>
                    <a:pt x="0" y="69748"/>
                  </a:lnTo>
                  <a:lnTo>
                    <a:pt x="31420" y="69748"/>
                  </a:lnTo>
                  <a:lnTo>
                    <a:pt x="43828" y="0"/>
                  </a:lnTo>
                  <a:close/>
                </a:path>
              </a:pathLst>
            </a:custGeom>
            <a:solidFill>
              <a:srgbClr val="18171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8133527" y="783576"/>
              <a:ext cx="114109" cy="323329"/>
            </a:xfrm>
            <a:custGeom>
              <a:avLst/>
              <a:gdLst/>
              <a:ahLst/>
              <a:cxnLst/>
              <a:rect l="l" t="t" r="r" b="b"/>
              <a:pathLst>
                <a:path w="114109" h="323329" extrusionOk="0">
                  <a:moveTo>
                    <a:pt x="114109" y="0"/>
                  </a:moveTo>
                  <a:lnTo>
                    <a:pt x="114109" y="38546"/>
                  </a:lnTo>
                  <a:lnTo>
                    <a:pt x="85737" y="44221"/>
                  </a:lnTo>
                  <a:cubicBezTo>
                    <a:pt x="76974" y="48171"/>
                    <a:pt x="69532" y="54889"/>
                    <a:pt x="63398" y="64401"/>
                  </a:cubicBezTo>
                  <a:cubicBezTo>
                    <a:pt x="57238" y="73901"/>
                    <a:pt x="52591" y="86537"/>
                    <a:pt x="49416" y="102298"/>
                  </a:cubicBezTo>
                  <a:cubicBezTo>
                    <a:pt x="46241" y="118046"/>
                    <a:pt x="44653" y="137744"/>
                    <a:pt x="44653" y="161366"/>
                  </a:cubicBezTo>
                  <a:cubicBezTo>
                    <a:pt x="44653" y="185572"/>
                    <a:pt x="46406" y="205600"/>
                    <a:pt x="49847" y="221462"/>
                  </a:cubicBezTo>
                  <a:cubicBezTo>
                    <a:pt x="53301" y="237311"/>
                    <a:pt x="58064" y="249948"/>
                    <a:pt x="64109" y="259359"/>
                  </a:cubicBezTo>
                  <a:cubicBezTo>
                    <a:pt x="70155" y="268757"/>
                    <a:pt x="77330" y="275399"/>
                    <a:pt x="85572" y="279234"/>
                  </a:cubicBezTo>
                  <a:cubicBezTo>
                    <a:pt x="93840" y="283083"/>
                    <a:pt x="102870" y="285013"/>
                    <a:pt x="112675" y="285013"/>
                  </a:cubicBezTo>
                  <a:lnTo>
                    <a:pt x="114109" y="284739"/>
                  </a:lnTo>
                  <a:lnTo>
                    <a:pt x="114109" y="323220"/>
                  </a:lnTo>
                  <a:lnTo>
                    <a:pt x="112966" y="323329"/>
                  </a:lnTo>
                  <a:cubicBezTo>
                    <a:pt x="95097" y="323329"/>
                    <a:pt x="79197" y="320052"/>
                    <a:pt x="65265" y="313524"/>
                  </a:cubicBezTo>
                  <a:cubicBezTo>
                    <a:pt x="51333" y="306997"/>
                    <a:pt x="39535" y="297014"/>
                    <a:pt x="29819" y="283552"/>
                  </a:cubicBezTo>
                  <a:cubicBezTo>
                    <a:pt x="20129" y="270116"/>
                    <a:pt x="12700" y="253250"/>
                    <a:pt x="7645" y="232981"/>
                  </a:cubicBezTo>
                  <a:cubicBezTo>
                    <a:pt x="2527" y="212712"/>
                    <a:pt x="0" y="188848"/>
                    <a:pt x="0" y="161366"/>
                  </a:cubicBezTo>
                  <a:cubicBezTo>
                    <a:pt x="0" y="67232"/>
                    <a:pt x="29200" y="14267"/>
                    <a:pt x="87581" y="2496"/>
                  </a:cubicBezTo>
                  <a:lnTo>
                    <a:pt x="114109" y="0"/>
                  </a:lnTo>
                  <a:close/>
                </a:path>
              </a:pathLst>
            </a:custGeom>
            <a:solidFill>
              <a:srgbClr val="18171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8247636" y="783550"/>
              <a:ext cx="114122" cy="323247"/>
            </a:xfrm>
            <a:custGeom>
              <a:avLst/>
              <a:gdLst/>
              <a:ahLst/>
              <a:cxnLst/>
              <a:rect l="l" t="t" r="r" b="b"/>
              <a:pathLst>
                <a:path w="114122" h="323247" extrusionOk="0">
                  <a:moveTo>
                    <a:pt x="279" y="0"/>
                  </a:moveTo>
                  <a:cubicBezTo>
                    <a:pt x="20079" y="0"/>
                    <a:pt x="37236" y="3366"/>
                    <a:pt x="51739" y="10084"/>
                  </a:cubicBezTo>
                  <a:cubicBezTo>
                    <a:pt x="66230" y="16828"/>
                    <a:pt x="78105" y="26911"/>
                    <a:pt x="87325" y="40348"/>
                  </a:cubicBezTo>
                  <a:cubicBezTo>
                    <a:pt x="96558" y="53810"/>
                    <a:pt x="103315" y="70612"/>
                    <a:pt x="107645" y="90780"/>
                  </a:cubicBezTo>
                  <a:cubicBezTo>
                    <a:pt x="111963" y="110960"/>
                    <a:pt x="114122" y="134493"/>
                    <a:pt x="114122" y="161392"/>
                  </a:cubicBezTo>
                  <a:cubicBezTo>
                    <a:pt x="114122" y="215964"/>
                    <a:pt x="104280" y="256591"/>
                    <a:pt x="84595" y="283299"/>
                  </a:cubicBezTo>
                  <a:cubicBezTo>
                    <a:pt x="69812" y="303330"/>
                    <a:pt x="50043" y="315846"/>
                    <a:pt x="25282" y="320852"/>
                  </a:cubicBezTo>
                  <a:lnTo>
                    <a:pt x="0" y="323247"/>
                  </a:lnTo>
                  <a:lnTo>
                    <a:pt x="0" y="284766"/>
                  </a:lnTo>
                  <a:lnTo>
                    <a:pt x="28092" y="279413"/>
                  </a:lnTo>
                  <a:cubicBezTo>
                    <a:pt x="36855" y="275654"/>
                    <a:pt x="44297" y="269088"/>
                    <a:pt x="50432" y="259677"/>
                  </a:cubicBezTo>
                  <a:cubicBezTo>
                    <a:pt x="56591" y="250254"/>
                    <a:pt x="61302" y="237566"/>
                    <a:pt x="64554" y="221628"/>
                  </a:cubicBezTo>
                  <a:cubicBezTo>
                    <a:pt x="67818" y="205677"/>
                    <a:pt x="69456" y="185598"/>
                    <a:pt x="69456" y="161392"/>
                  </a:cubicBezTo>
                  <a:cubicBezTo>
                    <a:pt x="69456" y="137185"/>
                    <a:pt x="67983" y="117208"/>
                    <a:pt x="64998" y="101448"/>
                  </a:cubicBezTo>
                  <a:cubicBezTo>
                    <a:pt x="62014" y="85712"/>
                    <a:pt x="57544" y="73114"/>
                    <a:pt x="51588" y="63703"/>
                  </a:cubicBezTo>
                  <a:cubicBezTo>
                    <a:pt x="45644" y="54280"/>
                    <a:pt x="38392" y="47701"/>
                    <a:pt x="29820" y="43967"/>
                  </a:cubicBezTo>
                  <a:cubicBezTo>
                    <a:pt x="21285" y="40208"/>
                    <a:pt x="11722" y="38341"/>
                    <a:pt x="1156" y="38341"/>
                  </a:cubicBezTo>
                  <a:lnTo>
                    <a:pt x="0" y="38573"/>
                  </a:lnTo>
                  <a:lnTo>
                    <a:pt x="0" y="26"/>
                  </a:lnTo>
                  <a:lnTo>
                    <a:pt x="279" y="0"/>
                  </a:lnTo>
                  <a:close/>
                </a:path>
              </a:pathLst>
            </a:custGeom>
            <a:solidFill>
              <a:srgbClr val="18171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8414510" y="783555"/>
              <a:ext cx="205486" cy="317589"/>
            </a:xfrm>
            <a:custGeom>
              <a:avLst/>
              <a:gdLst/>
              <a:ahLst/>
              <a:cxnLst/>
              <a:rect l="l" t="t" r="r" b="b"/>
              <a:pathLst>
                <a:path w="205486" h="317589" extrusionOk="0">
                  <a:moveTo>
                    <a:pt x="124485" y="0"/>
                  </a:moveTo>
                  <a:cubicBezTo>
                    <a:pt x="138723" y="0"/>
                    <a:pt x="150902" y="2121"/>
                    <a:pt x="161113" y="6350"/>
                  </a:cubicBezTo>
                  <a:cubicBezTo>
                    <a:pt x="171298" y="10579"/>
                    <a:pt x="179705" y="17107"/>
                    <a:pt x="186322" y="25946"/>
                  </a:cubicBezTo>
                  <a:cubicBezTo>
                    <a:pt x="192951" y="34773"/>
                    <a:pt x="197790" y="46165"/>
                    <a:pt x="200864" y="60097"/>
                  </a:cubicBezTo>
                  <a:cubicBezTo>
                    <a:pt x="203950" y="74028"/>
                    <a:pt x="205486" y="90589"/>
                    <a:pt x="205486" y="109804"/>
                  </a:cubicBezTo>
                  <a:lnTo>
                    <a:pt x="205486" y="317589"/>
                  </a:lnTo>
                  <a:lnTo>
                    <a:pt x="162840" y="317589"/>
                  </a:lnTo>
                  <a:lnTo>
                    <a:pt x="162840" y="119888"/>
                  </a:lnTo>
                  <a:cubicBezTo>
                    <a:pt x="162840" y="104712"/>
                    <a:pt x="161913" y="92037"/>
                    <a:pt x="160096" y="81852"/>
                  </a:cubicBezTo>
                  <a:cubicBezTo>
                    <a:pt x="158268" y="71679"/>
                    <a:pt x="155284" y="63462"/>
                    <a:pt x="151156" y="57201"/>
                  </a:cubicBezTo>
                  <a:cubicBezTo>
                    <a:pt x="147016" y="50965"/>
                    <a:pt x="141605" y="46546"/>
                    <a:pt x="134862" y="43955"/>
                  </a:cubicBezTo>
                  <a:cubicBezTo>
                    <a:pt x="128156" y="41364"/>
                    <a:pt x="119888" y="40056"/>
                    <a:pt x="110096" y="40056"/>
                  </a:cubicBezTo>
                  <a:cubicBezTo>
                    <a:pt x="100102" y="40056"/>
                    <a:pt x="91008" y="42215"/>
                    <a:pt x="82855" y="46546"/>
                  </a:cubicBezTo>
                  <a:cubicBezTo>
                    <a:pt x="74702" y="50876"/>
                    <a:pt x="67717" y="57112"/>
                    <a:pt x="61976" y="65278"/>
                  </a:cubicBezTo>
                  <a:cubicBezTo>
                    <a:pt x="56198" y="73457"/>
                    <a:pt x="51740" y="83541"/>
                    <a:pt x="48565" y="95542"/>
                  </a:cubicBezTo>
                  <a:cubicBezTo>
                    <a:pt x="45390" y="107544"/>
                    <a:pt x="43803" y="121323"/>
                    <a:pt x="43803" y="136893"/>
                  </a:cubicBezTo>
                  <a:lnTo>
                    <a:pt x="43803" y="317589"/>
                  </a:lnTo>
                  <a:lnTo>
                    <a:pt x="1156" y="317589"/>
                  </a:lnTo>
                  <a:lnTo>
                    <a:pt x="1156" y="51880"/>
                  </a:lnTo>
                  <a:cubicBezTo>
                    <a:pt x="1156" y="44577"/>
                    <a:pt x="1067" y="37719"/>
                    <a:pt x="877" y="31267"/>
                  </a:cubicBezTo>
                  <a:cubicBezTo>
                    <a:pt x="686" y="24841"/>
                    <a:pt x="495" y="19304"/>
                    <a:pt x="305" y="14694"/>
                  </a:cubicBezTo>
                  <a:cubicBezTo>
                    <a:pt x="115" y="10084"/>
                    <a:pt x="0" y="7112"/>
                    <a:pt x="0" y="5779"/>
                  </a:cubicBezTo>
                  <a:lnTo>
                    <a:pt x="40069" y="5779"/>
                  </a:lnTo>
                  <a:cubicBezTo>
                    <a:pt x="40272" y="6731"/>
                    <a:pt x="40399" y="9322"/>
                    <a:pt x="40488" y="13551"/>
                  </a:cubicBezTo>
                  <a:cubicBezTo>
                    <a:pt x="40590" y="17780"/>
                    <a:pt x="40780" y="22619"/>
                    <a:pt x="41060" y="28092"/>
                  </a:cubicBezTo>
                  <a:cubicBezTo>
                    <a:pt x="41364" y="33579"/>
                    <a:pt x="41555" y="39154"/>
                    <a:pt x="41656" y="44818"/>
                  </a:cubicBezTo>
                  <a:cubicBezTo>
                    <a:pt x="41746" y="50483"/>
                    <a:pt x="41796" y="55232"/>
                    <a:pt x="41796" y="59081"/>
                  </a:cubicBezTo>
                  <a:lnTo>
                    <a:pt x="42647" y="59081"/>
                  </a:lnTo>
                  <a:cubicBezTo>
                    <a:pt x="46698" y="50051"/>
                    <a:pt x="51156" y="41897"/>
                    <a:pt x="56058" y="34582"/>
                  </a:cubicBezTo>
                  <a:cubicBezTo>
                    <a:pt x="60961" y="27292"/>
                    <a:pt x="66625" y="21095"/>
                    <a:pt x="73064" y="16002"/>
                  </a:cubicBezTo>
                  <a:cubicBezTo>
                    <a:pt x="79490" y="10909"/>
                    <a:pt x="86881" y="6960"/>
                    <a:pt x="95263" y="4191"/>
                  </a:cubicBezTo>
                  <a:cubicBezTo>
                    <a:pt x="103607" y="1397"/>
                    <a:pt x="113348" y="0"/>
                    <a:pt x="124485" y="0"/>
                  </a:cubicBezTo>
                  <a:close/>
                </a:path>
              </a:pathLst>
            </a:custGeom>
            <a:solidFill>
              <a:srgbClr val="18171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8683692" y="789335"/>
              <a:ext cx="42646" cy="311810"/>
            </a:xfrm>
            <a:custGeom>
              <a:avLst/>
              <a:gdLst/>
              <a:ahLst/>
              <a:cxnLst/>
              <a:rect l="l" t="t" r="r" b="b"/>
              <a:pathLst>
                <a:path w="42646" h="311810" extrusionOk="0">
                  <a:moveTo>
                    <a:pt x="0" y="0"/>
                  </a:moveTo>
                  <a:lnTo>
                    <a:pt x="42646" y="0"/>
                  </a:lnTo>
                  <a:lnTo>
                    <a:pt x="42646" y="311810"/>
                  </a:lnTo>
                  <a:lnTo>
                    <a:pt x="0" y="311810"/>
                  </a:lnTo>
                  <a:lnTo>
                    <a:pt x="0" y="0"/>
                  </a:lnTo>
                </a:path>
              </a:pathLst>
            </a:custGeom>
            <a:solidFill>
              <a:srgbClr val="18171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8683692" y="673473"/>
              <a:ext cx="42646" cy="49556"/>
            </a:xfrm>
            <a:custGeom>
              <a:avLst/>
              <a:gdLst/>
              <a:ahLst/>
              <a:cxnLst/>
              <a:rect l="l" t="t" r="r" b="b"/>
              <a:pathLst>
                <a:path w="42646" h="49556" extrusionOk="0">
                  <a:moveTo>
                    <a:pt x="0" y="0"/>
                  </a:moveTo>
                  <a:lnTo>
                    <a:pt x="42646" y="0"/>
                  </a:lnTo>
                  <a:lnTo>
                    <a:pt x="42646" y="49556"/>
                  </a:lnTo>
                  <a:lnTo>
                    <a:pt x="0" y="49556"/>
                  </a:lnTo>
                  <a:lnTo>
                    <a:pt x="0" y="0"/>
                  </a:lnTo>
                </a:path>
              </a:pathLst>
            </a:custGeom>
            <a:solidFill>
              <a:srgbClr val="18171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8779385" y="912632"/>
              <a:ext cx="105911" cy="194277"/>
            </a:xfrm>
            <a:custGeom>
              <a:avLst/>
              <a:gdLst/>
              <a:ahLst/>
              <a:cxnLst/>
              <a:rect l="l" t="t" r="r" b="b"/>
              <a:pathLst>
                <a:path w="105911" h="194277" extrusionOk="0">
                  <a:moveTo>
                    <a:pt x="105911" y="0"/>
                  </a:moveTo>
                  <a:lnTo>
                    <a:pt x="105911" y="37193"/>
                  </a:lnTo>
                  <a:lnTo>
                    <a:pt x="91643" y="38512"/>
                  </a:lnTo>
                  <a:cubicBezTo>
                    <a:pt x="82232" y="40137"/>
                    <a:pt x="74016" y="43363"/>
                    <a:pt x="66980" y="48164"/>
                  </a:cubicBezTo>
                  <a:cubicBezTo>
                    <a:pt x="59969" y="52964"/>
                    <a:pt x="54369" y="59695"/>
                    <a:pt x="50126" y="68331"/>
                  </a:cubicBezTo>
                  <a:cubicBezTo>
                    <a:pt x="45910" y="76980"/>
                    <a:pt x="43802" y="88321"/>
                    <a:pt x="43802" y="102342"/>
                  </a:cubicBezTo>
                  <a:cubicBezTo>
                    <a:pt x="43802" y="119246"/>
                    <a:pt x="47549" y="132314"/>
                    <a:pt x="55016" y="141547"/>
                  </a:cubicBezTo>
                  <a:cubicBezTo>
                    <a:pt x="62522" y="150767"/>
                    <a:pt x="73203" y="155364"/>
                    <a:pt x="87020" y="155364"/>
                  </a:cubicBezTo>
                  <a:lnTo>
                    <a:pt x="105911" y="150544"/>
                  </a:lnTo>
                  <a:lnTo>
                    <a:pt x="105911" y="190125"/>
                  </a:lnTo>
                  <a:lnTo>
                    <a:pt x="77216" y="194277"/>
                  </a:lnTo>
                  <a:cubicBezTo>
                    <a:pt x="51460" y="194277"/>
                    <a:pt x="32169" y="186022"/>
                    <a:pt x="19304" y="169487"/>
                  </a:cubicBezTo>
                  <a:cubicBezTo>
                    <a:pt x="6439" y="152964"/>
                    <a:pt x="0" y="130307"/>
                    <a:pt x="0" y="101478"/>
                  </a:cubicBezTo>
                  <a:cubicBezTo>
                    <a:pt x="0" y="80930"/>
                    <a:pt x="3201" y="64064"/>
                    <a:pt x="9639" y="50894"/>
                  </a:cubicBezTo>
                  <a:cubicBezTo>
                    <a:pt x="16066" y="37750"/>
                    <a:pt x="24447" y="27412"/>
                    <a:pt x="34709" y="19919"/>
                  </a:cubicBezTo>
                  <a:cubicBezTo>
                    <a:pt x="45009" y="12426"/>
                    <a:pt x="56769" y="7232"/>
                    <a:pt x="70015" y="4361"/>
                  </a:cubicBezTo>
                  <a:lnTo>
                    <a:pt x="105911" y="0"/>
                  </a:lnTo>
                  <a:close/>
                </a:path>
              </a:pathLst>
            </a:custGeom>
            <a:solidFill>
              <a:srgbClr val="18171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8790916" y="784697"/>
              <a:ext cx="94380" cy="87910"/>
            </a:xfrm>
            <a:custGeom>
              <a:avLst/>
              <a:gdLst/>
              <a:ahLst/>
              <a:cxnLst/>
              <a:rect l="l" t="t" r="r" b="b"/>
              <a:pathLst>
                <a:path w="94380" h="87910" extrusionOk="0">
                  <a:moveTo>
                    <a:pt x="94380" y="0"/>
                  </a:moveTo>
                  <a:lnTo>
                    <a:pt x="94380" y="39028"/>
                  </a:lnTo>
                  <a:lnTo>
                    <a:pt x="79235" y="40501"/>
                  </a:lnTo>
                  <a:cubicBezTo>
                    <a:pt x="72695" y="41936"/>
                    <a:pt x="67004" y="44539"/>
                    <a:pt x="62102" y="48286"/>
                  </a:cubicBezTo>
                  <a:cubicBezTo>
                    <a:pt x="57200" y="52032"/>
                    <a:pt x="53263" y="57138"/>
                    <a:pt x="50279" y="63564"/>
                  </a:cubicBezTo>
                  <a:cubicBezTo>
                    <a:pt x="47295" y="70003"/>
                    <a:pt x="45326" y="78118"/>
                    <a:pt x="44361" y="87910"/>
                  </a:cubicBezTo>
                  <a:lnTo>
                    <a:pt x="0" y="83008"/>
                  </a:lnTo>
                  <a:cubicBezTo>
                    <a:pt x="1524" y="70727"/>
                    <a:pt x="4483" y="59436"/>
                    <a:pt x="8915" y="49150"/>
                  </a:cubicBezTo>
                  <a:cubicBezTo>
                    <a:pt x="13322" y="38875"/>
                    <a:pt x="19596" y="29998"/>
                    <a:pt x="27635" y="22492"/>
                  </a:cubicBezTo>
                  <a:cubicBezTo>
                    <a:pt x="35712" y="15012"/>
                    <a:pt x="45847" y="9195"/>
                    <a:pt x="58051" y="5055"/>
                  </a:cubicBezTo>
                  <a:lnTo>
                    <a:pt x="94380" y="0"/>
                  </a:lnTo>
                  <a:close/>
                </a:path>
              </a:pathLst>
            </a:custGeom>
            <a:solidFill>
              <a:srgbClr val="18171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8885296" y="783554"/>
              <a:ext cx="142793" cy="320472"/>
            </a:xfrm>
            <a:custGeom>
              <a:avLst/>
              <a:gdLst/>
              <a:ahLst/>
              <a:cxnLst/>
              <a:rect l="l" t="t" r="r" b="b"/>
              <a:pathLst>
                <a:path w="142793" h="320472" extrusionOk="0">
                  <a:moveTo>
                    <a:pt x="8210" y="0"/>
                  </a:moveTo>
                  <a:cubicBezTo>
                    <a:pt x="40291" y="0"/>
                    <a:pt x="64433" y="8992"/>
                    <a:pt x="80690" y="26950"/>
                  </a:cubicBezTo>
                  <a:cubicBezTo>
                    <a:pt x="96920" y="44920"/>
                    <a:pt x="105023" y="70891"/>
                    <a:pt x="105023" y="104902"/>
                  </a:cubicBezTo>
                  <a:lnTo>
                    <a:pt x="105023" y="239205"/>
                  </a:lnTo>
                  <a:cubicBezTo>
                    <a:pt x="105023" y="254584"/>
                    <a:pt x="106661" y="266141"/>
                    <a:pt x="109925" y="273926"/>
                  </a:cubicBezTo>
                  <a:cubicBezTo>
                    <a:pt x="113214" y="281699"/>
                    <a:pt x="119526" y="285610"/>
                    <a:pt x="128949" y="285610"/>
                  </a:cubicBezTo>
                  <a:cubicBezTo>
                    <a:pt x="131249" y="285610"/>
                    <a:pt x="133598" y="285420"/>
                    <a:pt x="136011" y="285026"/>
                  </a:cubicBezTo>
                  <a:cubicBezTo>
                    <a:pt x="138424" y="284645"/>
                    <a:pt x="140659" y="284150"/>
                    <a:pt x="142793" y="283578"/>
                  </a:cubicBezTo>
                  <a:lnTo>
                    <a:pt x="142793" y="315862"/>
                  </a:lnTo>
                  <a:cubicBezTo>
                    <a:pt x="137408" y="317398"/>
                    <a:pt x="132074" y="318554"/>
                    <a:pt x="126791" y="319316"/>
                  </a:cubicBezTo>
                  <a:cubicBezTo>
                    <a:pt x="121507" y="320078"/>
                    <a:pt x="115894" y="320472"/>
                    <a:pt x="109925" y="320472"/>
                  </a:cubicBezTo>
                  <a:cubicBezTo>
                    <a:pt x="101848" y="320472"/>
                    <a:pt x="94952" y="319176"/>
                    <a:pt x="89173" y="316573"/>
                  </a:cubicBezTo>
                  <a:cubicBezTo>
                    <a:pt x="83433" y="313995"/>
                    <a:pt x="78746" y="310045"/>
                    <a:pt x="75216" y="304762"/>
                  </a:cubicBezTo>
                  <a:cubicBezTo>
                    <a:pt x="71660" y="299479"/>
                    <a:pt x="68917" y="292951"/>
                    <a:pt x="66999" y="285166"/>
                  </a:cubicBezTo>
                  <a:cubicBezTo>
                    <a:pt x="65056" y="277394"/>
                    <a:pt x="63824" y="268300"/>
                    <a:pt x="63253" y="257937"/>
                  </a:cubicBezTo>
                  <a:lnTo>
                    <a:pt x="62109" y="257937"/>
                  </a:lnTo>
                  <a:cubicBezTo>
                    <a:pt x="57474" y="267919"/>
                    <a:pt x="52445" y="276962"/>
                    <a:pt x="46971" y="285026"/>
                  </a:cubicBezTo>
                  <a:cubicBezTo>
                    <a:pt x="41497" y="293091"/>
                    <a:pt x="35147" y="299961"/>
                    <a:pt x="27946" y="305626"/>
                  </a:cubicBezTo>
                  <a:cubicBezTo>
                    <a:pt x="20745" y="311290"/>
                    <a:pt x="12478" y="315671"/>
                    <a:pt x="3169" y="318745"/>
                  </a:cubicBezTo>
                  <a:lnTo>
                    <a:pt x="0" y="319203"/>
                  </a:lnTo>
                  <a:lnTo>
                    <a:pt x="0" y="279621"/>
                  </a:lnTo>
                  <a:lnTo>
                    <a:pt x="16694" y="275362"/>
                  </a:lnTo>
                  <a:cubicBezTo>
                    <a:pt x="26791" y="269316"/>
                    <a:pt x="35198" y="261582"/>
                    <a:pt x="41929" y="252171"/>
                  </a:cubicBezTo>
                  <a:cubicBezTo>
                    <a:pt x="48635" y="242748"/>
                    <a:pt x="53677" y="232474"/>
                    <a:pt x="57042" y="221336"/>
                  </a:cubicBezTo>
                  <a:cubicBezTo>
                    <a:pt x="60408" y="210198"/>
                    <a:pt x="62109" y="199530"/>
                    <a:pt x="62109" y="189344"/>
                  </a:cubicBezTo>
                  <a:lnTo>
                    <a:pt x="62109" y="163703"/>
                  </a:lnTo>
                  <a:lnTo>
                    <a:pt x="15411" y="164846"/>
                  </a:lnTo>
                  <a:lnTo>
                    <a:pt x="0" y="166270"/>
                  </a:lnTo>
                  <a:lnTo>
                    <a:pt x="0" y="129078"/>
                  </a:lnTo>
                  <a:lnTo>
                    <a:pt x="4452" y="128537"/>
                  </a:lnTo>
                  <a:lnTo>
                    <a:pt x="62109" y="127394"/>
                  </a:lnTo>
                  <a:lnTo>
                    <a:pt x="62109" y="110376"/>
                  </a:lnTo>
                  <a:cubicBezTo>
                    <a:pt x="62109" y="97511"/>
                    <a:pt x="60979" y="86563"/>
                    <a:pt x="58769" y="77534"/>
                  </a:cubicBezTo>
                  <a:cubicBezTo>
                    <a:pt x="56573" y="68504"/>
                    <a:pt x="53156" y="61201"/>
                    <a:pt x="48558" y="55626"/>
                  </a:cubicBezTo>
                  <a:cubicBezTo>
                    <a:pt x="43923" y="50051"/>
                    <a:pt x="38208" y="45974"/>
                    <a:pt x="31388" y="43371"/>
                  </a:cubicBezTo>
                  <a:cubicBezTo>
                    <a:pt x="24581" y="40780"/>
                    <a:pt x="16440" y="39484"/>
                    <a:pt x="7055" y="39484"/>
                  </a:cubicBezTo>
                  <a:lnTo>
                    <a:pt x="0" y="40171"/>
                  </a:lnTo>
                  <a:lnTo>
                    <a:pt x="0" y="1143"/>
                  </a:lnTo>
                  <a:lnTo>
                    <a:pt x="8210" y="0"/>
                  </a:lnTo>
                  <a:close/>
                </a:path>
              </a:pathLst>
            </a:custGeom>
            <a:solidFill>
              <a:srgbClr val="18171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9060366" y="783555"/>
              <a:ext cx="205486" cy="317589"/>
            </a:xfrm>
            <a:custGeom>
              <a:avLst/>
              <a:gdLst/>
              <a:ahLst/>
              <a:cxnLst/>
              <a:rect l="l" t="t" r="r" b="b"/>
              <a:pathLst>
                <a:path w="205486" h="317589" extrusionOk="0">
                  <a:moveTo>
                    <a:pt x="124485" y="0"/>
                  </a:moveTo>
                  <a:cubicBezTo>
                    <a:pt x="138723" y="0"/>
                    <a:pt x="150902" y="2121"/>
                    <a:pt x="161113" y="6350"/>
                  </a:cubicBezTo>
                  <a:cubicBezTo>
                    <a:pt x="171298" y="10579"/>
                    <a:pt x="179705" y="17107"/>
                    <a:pt x="186322" y="25946"/>
                  </a:cubicBezTo>
                  <a:cubicBezTo>
                    <a:pt x="192951" y="34773"/>
                    <a:pt x="197790" y="46165"/>
                    <a:pt x="200864" y="60097"/>
                  </a:cubicBezTo>
                  <a:cubicBezTo>
                    <a:pt x="203950" y="74028"/>
                    <a:pt x="205486" y="90589"/>
                    <a:pt x="205486" y="109804"/>
                  </a:cubicBezTo>
                  <a:lnTo>
                    <a:pt x="205486" y="317589"/>
                  </a:lnTo>
                  <a:lnTo>
                    <a:pt x="162840" y="317589"/>
                  </a:lnTo>
                  <a:lnTo>
                    <a:pt x="162840" y="119888"/>
                  </a:lnTo>
                  <a:cubicBezTo>
                    <a:pt x="162840" y="104712"/>
                    <a:pt x="161913" y="92037"/>
                    <a:pt x="160096" y="81852"/>
                  </a:cubicBezTo>
                  <a:cubicBezTo>
                    <a:pt x="158268" y="71679"/>
                    <a:pt x="155284" y="63462"/>
                    <a:pt x="151156" y="57201"/>
                  </a:cubicBezTo>
                  <a:cubicBezTo>
                    <a:pt x="147016" y="50965"/>
                    <a:pt x="141593" y="46546"/>
                    <a:pt x="134862" y="43955"/>
                  </a:cubicBezTo>
                  <a:cubicBezTo>
                    <a:pt x="128156" y="41364"/>
                    <a:pt x="119888" y="40056"/>
                    <a:pt x="110096" y="40056"/>
                  </a:cubicBezTo>
                  <a:cubicBezTo>
                    <a:pt x="100102" y="40056"/>
                    <a:pt x="91008" y="42215"/>
                    <a:pt x="82855" y="46546"/>
                  </a:cubicBezTo>
                  <a:cubicBezTo>
                    <a:pt x="74702" y="50876"/>
                    <a:pt x="67717" y="57112"/>
                    <a:pt x="61976" y="65278"/>
                  </a:cubicBezTo>
                  <a:cubicBezTo>
                    <a:pt x="56198" y="73457"/>
                    <a:pt x="51740" y="83541"/>
                    <a:pt x="48565" y="95542"/>
                  </a:cubicBezTo>
                  <a:cubicBezTo>
                    <a:pt x="45377" y="107544"/>
                    <a:pt x="43790" y="121323"/>
                    <a:pt x="43790" y="136893"/>
                  </a:cubicBezTo>
                  <a:lnTo>
                    <a:pt x="43790" y="317589"/>
                  </a:lnTo>
                  <a:lnTo>
                    <a:pt x="1143" y="317589"/>
                  </a:lnTo>
                  <a:lnTo>
                    <a:pt x="1143" y="51880"/>
                  </a:lnTo>
                  <a:cubicBezTo>
                    <a:pt x="1143" y="44577"/>
                    <a:pt x="1067" y="37719"/>
                    <a:pt x="877" y="31267"/>
                  </a:cubicBezTo>
                  <a:cubicBezTo>
                    <a:pt x="686" y="24841"/>
                    <a:pt x="495" y="19304"/>
                    <a:pt x="305" y="14694"/>
                  </a:cubicBezTo>
                  <a:cubicBezTo>
                    <a:pt x="115" y="10084"/>
                    <a:pt x="0" y="7112"/>
                    <a:pt x="0" y="5779"/>
                  </a:cubicBezTo>
                  <a:lnTo>
                    <a:pt x="40069" y="5779"/>
                  </a:lnTo>
                  <a:cubicBezTo>
                    <a:pt x="40260" y="6731"/>
                    <a:pt x="40399" y="9322"/>
                    <a:pt x="40488" y="13551"/>
                  </a:cubicBezTo>
                  <a:cubicBezTo>
                    <a:pt x="40590" y="17780"/>
                    <a:pt x="40780" y="22619"/>
                    <a:pt x="41060" y="28092"/>
                  </a:cubicBezTo>
                  <a:cubicBezTo>
                    <a:pt x="41364" y="33579"/>
                    <a:pt x="41555" y="39154"/>
                    <a:pt x="41656" y="44818"/>
                  </a:cubicBezTo>
                  <a:cubicBezTo>
                    <a:pt x="41746" y="50483"/>
                    <a:pt x="41796" y="55232"/>
                    <a:pt x="41796" y="59081"/>
                  </a:cubicBezTo>
                  <a:lnTo>
                    <a:pt x="42647" y="59081"/>
                  </a:lnTo>
                  <a:cubicBezTo>
                    <a:pt x="46698" y="50051"/>
                    <a:pt x="51156" y="41897"/>
                    <a:pt x="56058" y="34582"/>
                  </a:cubicBezTo>
                  <a:cubicBezTo>
                    <a:pt x="60961" y="27292"/>
                    <a:pt x="66625" y="21095"/>
                    <a:pt x="73064" y="16002"/>
                  </a:cubicBezTo>
                  <a:cubicBezTo>
                    <a:pt x="79490" y="10909"/>
                    <a:pt x="86881" y="6960"/>
                    <a:pt x="95250" y="4191"/>
                  </a:cubicBezTo>
                  <a:cubicBezTo>
                    <a:pt x="103607" y="1397"/>
                    <a:pt x="113348" y="0"/>
                    <a:pt x="124485" y="0"/>
                  </a:cubicBezTo>
                  <a:close/>
                </a:path>
              </a:pathLst>
            </a:custGeom>
            <a:solidFill>
              <a:srgbClr val="18171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7453370" y="1285288"/>
              <a:ext cx="128550" cy="406070"/>
            </a:xfrm>
            <a:custGeom>
              <a:avLst/>
              <a:gdLst/>
              <a:ahLst/>
              <a:cxnLst/>
              <a:rect l="l" t="t" r="r" b="b"/>
              <a:pathLst>
                <a:path w="128550" h="406070" extrusionOk="0">
                  <a:moveTo>
                    <a:pt x="0" y="0"/>
                  </a:moveTo>
                  <a:lnTo>
                    <a:pt x="128550" y="0"/>
                  </a:lnTo>
                  <a:lnTo>
                    <a:pt x="128550" y="44107"/>
                  </a:lnTo>
                  <a:lnTo>
                    <a:pt x="44984" y="44107"/>
                  </a:lnTo>
                  <a:lnTo>
                    <a:pt x="44984" y="204330"/>
                  </a:lnTo>
                  <a:lnTo>
                    <a:pt x="128550" y="204330"/>
                  </a:lnTo>
                  <a:lnTo>
                    <a:pt x="128550" y="247853"/>
                  </a:lnTo>
                  <a:lnTo>
                    <a:pt x="44984" y="247853"/>
                  </a:lnTo>
                  <a:lnTo>
                    <a:pt x="44984" y="406070"/>
                  </a:lnTo>
                  <a:lnTo>
                    <a:pt x="0" y="4060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8171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7581920" y="1285288"/>
              <a:ext cx="128816" cy="247853"/>
            </a:xfrm>
            <a:custGeom>
              <a:avLst/>
              <a:gdLst/>
              <a:ahLst/>
              <a:cxnLst/>
              <a:rect l="l" t="t" r="r" b="b"/>
              <a:pathLst>
                <a:path w="128816" h="247853" extrusionOk="0">
                  <a:moveTo>
                    <a:pt x="0" y="0"/>
                  </a:moveTo>
                  <a:lnTo>
                    <a:pt x="11519" y="0"/>
                  </a:lnTo>
                  <a:cubicBezTo>
                    <a:pt x="31115" y="0"/>
                    <a:pt x="48260" y="2934"/>
                    <a:pt x="62954" y="8788"/>
                  </a:cubicBezTo>
                  <a:cubicBezTo>
                    <a:pt x="77648" y="14668"/>
                    <a:pt x="89916" y="22911"/>
                    <a:pt x="99720" y="33579"/>
                  </a:cubicBezTo>
                  <a:cubicBezTo>
                    <a:pt x="109513" y="44234"/>
                    <a:pt x="116802" y="57112"/>
                    <a:pt x="121615" y="72199"/>
                  </a:cubicBezTo>
                  <a:cubicBezTo>
                    <a:pt x="126403" y="87287"/>
                    <a:pt x="128816" y="103949"/>
                    <a:pt x="128816" y="122199"/>
                  </a:cubicBezTo>
                  <a:cubicBezTo>
                    <a:pt x="128816" y="139878"/>
                    <a:pt x="126403" y="156350"/>
                    <a:pt x="121615" y="171615"/>
                  </a:cubicBezTo>
                  <a:cubicBezTo>
                    <a:pt x="116802" y="186893"/>
                    <a:pt x="109652" y="200152"/>
                    <a:pt x="100127" y="211391"/>
                  </a:cubicBezTo>
                  <a:cubicBezTo>
                    <a:pt x="90628" y="222631"/>
                    <a:pt x="78715" y="231521"/>
                    <a:pt x="64402" y="238049"/>
                  </a:cubicBezTo>
                  <a:cubicBezTo>
                    <a:pt x="50089" y="244577"/>
                    <a:pt x="33414" y="247853"/>
                    <a:pt x="14389" y="247853"/>
                  </a:cubicBezTo>
                  <a:lnTo>
                    <a:pt x="0" y="247853"/>
                  </a:lnTo>
                  <a:lnTo>
                    <a:pt x="0" y="204330"/>
                  </a:lnTo>
                  <a:lnTo>
                    <a:pt x="8078" y="204330"/>
                  </a:lnTo>
                  <a:cubicBezTo>
                    <a:pt x="33998" y="204330"/>
                    <a:pt x="53074" y="197320"/>
                    <a:pt x="65278" y="183286"/>
                  </a:cubicBezTo>
                  <a:cubicBezTo>
                    <a:pt x="77457" y="169278"/>
                    <a:pt x="83566" y="149098"/>
                    <a:pt x="83566" y="122771"/>
                  </a:cubicBezTo>
                  <a:cubicBezTo>
                    <a:pt x="83566" y="97028"/>
                    <a:pt x="77127" y="77482"/>
                    <a:pt x="64262" y="64122"/>
                  </a:cubicBezTo>
                  <a:cubicBezTo>
                    <a:pt x="51372" y="50787"/>
                    <a:pt x="31966" y="44107"/>
                    <a:pt x="6045" y="44107"/>
                  </a:cubicBezTo>
                  <a:lnTo>
                    <a:pt x="0" y="441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8171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7756851" y="1373788"/>
              <a:ext cx="114122" cy="323326"/>
            </a:xfrm>
            <a:custGeom>
              <a:avLst/>
              <a:gdLst/>
              <a:ahLst/>
              <a:cxnLst/>
              <a:rect l="l" t="t" r="r" b="b"/>
              <a:pathLst>
                <a:path w="114122" h="323326" extrusionOk="0">
                  <a:moveTo>
                    <a:pt x="114122" y="0"/>
                  </a:moveTo>
                  <a:lnTo>
                    <a:pt x="114122" y="38541"/>
                  </a:lnTo>
                  <a:lnTo>
                    <a:pt x="85737" y="44218"/>
                  </a:lnTo>
                  <a:cubicBezTo>
                    <a:pt x="76974" y="48168"/>
                    <a:pt x="69558" y="54886"/>
                    <a:pt x="63398" y="64398"/>
                  </a:cubicBezTo>
                  <a:cubicBezTo>
                    <a:pt x="57238" y="73898"/>
                    <a:pt x="52591" y="86535"/>
                    <a:pt x="49416" y="102295"/>
                  </a:cubicBezTo>
                  <a:cubicBezTo>
                    <a:pt x="46266" y="118043"/>
                    <a:pt x="44679" y="137741"/>
                    <a:pt x="44679" y="161363"/>
                  </a:cubicBezTo>
                  <a:cubicBezTo>
                    <a:pt x="44679" y="185569"/>
                    <a:pt x="46406" y="205597"/>
                    <a:pt x="49847" y="221459"/>
                  </a:cubicBezTo>
                  <a:cubicBezTo>
                    <a:pt x="53327" y="237309"/>
                    <a:pt x="58064" y="249946"/>
                    <a:pt x="64109" y="259356"/>
                  </a:cubicBezTo>
                  <a:cubicBezTo>
                    <a:pt x="70155" y="268754"/>
                    <a:pt x="77330" y="275396"/>
                    <a:pt x="85598" y="279232"/>
                  </a:cubicBezTo>
                  <a:cubicBezTo>
                    <a:pt x="93840" y="283080"/>
                    <a:pt x="102870" y="285010"/>
                    <a:pt x="112675" y="285010"/>
                  </a:cubicBezTo>
                  <a:lnTo>
                    <a:pt x="114122" y="284735"/>
                  </a:lnTo>
                  <a:lnTo>
                    <a:pt x="114122" y="323217"/>
                  </a:lnTo>
                  <a:lnTo>
                    <a:pt x="112966" y="323326"/>
                  </a:lnTo>
                  <a:cubicBezTo>
                    <a:pt x="95097" y="323326"/>
                    <a:pt x="79197" y="320049"/>
                    <a:pt x="65265" y="313522"/>
                  </a:cubicBezTo>
                  <a:cubicBezTo>
                    <a:pt x="51333" y="306994"/>
                    <a:pt x="39535" y="297012"/>
                    <a:pt x="29819" y="283550"/>
                  </a:cubicBezTo>
                  <a:cubicBezTo>
                    <a:pt x="20129" y="270113"/>
                    <a:pt x="12738" y="253247"/>
                    <a:pt x="7645" y="232978"/>
                  </a:cubicBezTo>
                  <a:cubicBezTo>
                    <a:pt x="2553" y="212709"/>
                    <a:pt x="0" y="188846"/>
                    <a:pt x="0" y="161363"/>
                  </a:cubicBezTo>
                  <a:cubicBezTo>
                    <a:pt x="0" y="67229"/>
                    <a:pt x="29200" y="14264"/>
                    <a:pt x="87607" y="2494"/>
                  </a:cubicBezTo>
                  <a:lnTo>
                    <a:pt x="114122" y="0"/>
                  </a:lnTo>
                  <a:close/>
                </a:path>
              </a:pathLst>
            </a:custGeom>
            <a:solidFill>
              <a:srgbClr val="18171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7870973" y="1373759"/>
              <a:ext cx="114122" cy="323245"/>
            </a:xfrm>
            <a:custGeom>
              <a:avLst/>
              <a:gdLst/>
              <a:ahLst/>
              <a:cxnLst/>
              <a:rect l="l" t="t" r="r" b="b"/>
              <a:pathLst>
                <a:path w="114122" h="323245" extrusionOk="0">
                  <a:moveTo>
                    <a:pt x="305" y="0"/>
                  </a:moveTo>
                  <a:cubicBezTo>
                    <a:pt x="20066" y="0"/>
                    <a:pt x="37224" y="3366"/>
                    <a:pt x="51740" y="10084"/>
                  </a:cubicBezTo>
                  <a:cubicBezTo>
                    <a:pt x="66218" y="16828"/>
                    <a:pt x="78093" y="26912"/>
                    <a:pt x="87313" y="40348"/>
                  </a:cubicBezTo>
                  <a:cubicBezTo>
                    <a:pt x="96545" y="53810"/>
                    <a:pt x="103302" y="70612"/>
                    <a:pt x="107633" y="90780"/>
                  </a:cubicBezTo>
                  <a:cubicBezTo>
                    <a:pt x="111951" y="110960"/>
                    <a:pt x="114122" y="134493"/>
                    <a:pt x="114122" y="161392"/>
                  </a:cubicBezTo>
                  <a:cubicBezTo>
                    <a:pt x="114122" y="215964"/>
                    <a:pt x="104267" y="256591"/>
                    <a:pt x="84582" y="283299"/>
                  </a:cubicBezTo>
                  <a:cubicBezTo>
                    <a:pt x="69800" y="303330"/>
                    <a:pt x="50030" y="315846"/>
                    <a:pt x="25270" y="320852"/>
                  </a:cubicBezTo>
                  <a:lnTo>
                    <a:pt x="0" y="323245"/>
                  </a:lnTo>
                  <a:lnTo>
                    <a:pt x="0" y="284763"/>
                  </a:lnTo>
                  <a:lnTo>
                    <a:pt x="28105" y="279413"/>
                  </a:lnTo>
                  <a:cubicBezTo>
                    <a:pt x="36843" y="275654"/>
                    <a:pt x="44285" y="269088"/>
                    <a:pt x="50419" y="259677"/>
                  </a:cubicBezTo>
                  <a:cubicBezTo>
                    <a:pt x="56579" y="250254"/>
                    <a:pt x="61290" y="237566"/>
                    <a:pt x="64542" y="221628"/>
                  </a:cubicBezTo>
                  <a:cubicBezTo>
                    <a:pt x="67805" y="205677"/>
                    <a:pt x="69444" y="185598"/>
                    <a:pt x="69444" y="161392"/>
                  </a:cubicBezTo>
                  <a:cubicBezTo>
                    <a:pt x="69444" y="137185"/>
                    <a:pt x="67970" y="117208"/>
                    <a:pt x="64986" y="101448"/>
                  </a:cubicBezTo>
                  <a:cubicBezTo>
                    <a:pt x="62002" y="85712"/>
                    <a:pt x="57531" y="73114"/>
                    <a:pt x="51575" y="63703"/>
                  </a:cubicBezTo>
                  <a:cubicBezTo>
                    <a:pt x="45631" y="54280"/>
                    <a:pt x="38380" y="47701"/>
                    <a:pt x="29807" y="43967"/>
                  </a:cubicBezTo>
                  <a:cubicBezTo>
                    <a:pt x="21272" y="40208"/>
                    <a:pt x="11709" y="38341"/>
                    <a:pt x="1143" y="38341"/>
                  </a:cubicBezTo>
                  <a:lnTo>
                    <a:pt x="0" y="38570"/>
                  </a:lnTo>
                  <a:lnTo>
                    <a:pt x="0" y="29"/>
                  </a:lnTo>
                  <a:lnTo>
                    <a:pt x="305" y="0"/>
                  </a:lnTo>
                  <a:close/>
                </a:path>
              </a:pathLst>
            </a:custGeom>
            <a:solidFill>
              <a:srgbClr val="18171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8036987" y="1379538"/>
              <a:ext cx="205460" cy="317576"/>
            </a:xfrm>
            <a:custGeom>
              <a:avLst/>
              <a:gdLst/>
              <a:ahLst/>
              <a:cxnLst/>
              <a:rect l="l" t="t" r="r" b="b"/>
              <a:pathLst>
                <a:path w="205460" h="317576" extrusionOk="0">
                  <a:moveTo>
                    <a:pt x="0" y="0"/>
                  </a:moveTo>
                  <a:lnTo>
                    <a:pt x="42646" y="0"/>
                  </a:lnTo>
                  <a:lnTo>
                    <a:pt x="42646" y="197701"/>
                  </a:lnTo>
                  <a:cubicBezTo>
                    <a:pt x="42646" y="212877"/>
                    <a:pt x="43548" y="225552"/>
                    <a:pt x="45389" y="235738"/>
                  </a:cubicBezTo>
                  <a:cubicBezTo>
                    <a:pt x="47192" y="245910"/>
                    <a:pt x="50178" y="254127"/>
                    <a:pt x="54305" y="260363"/>
                  </a:cubicBezTo>
                  <a:cubicBezTo>
                    <a:pt x="58445" y="266624"/>
                    <a:pt x="63855" y="271031"/>
                    <a:pt x="70599" y="273634"/>
                  </a:cubicBezTo>
                  <a:cubicBezTo>
                    <a:pt x="77330" y="276212"/>
                    <a:pt x="85598" y="277520"/>
                    <a:pt x="95364" y="277520"/>
                  </a:cubicBezTo>
                  <a:cubicBezTo>
                    <a:pt x="105359" y="277520"/>
                    <a:pt x="114440" y="275349"/>
                    <a:pt x="122606" y="271031"/>
                  </a:cubicBezTo>
                  <a:cubicBezTo>
                    <a:pt x="130784" y="266713"/>
                    <a:pt x="137744" y="260477"/>
                    <a:pt x="143510" y="252311"/>
                  </a:cubicBezTo>
                  <a:cubicBezTo>
                    <a:pt x="149263" y="244132"/>
                    <a:pt x="153720" y="234049"/>
                    <a:pt x="156895" y="222047"/>
                  </a:cubicBezTo>
                  <a:cubicBezTo>
                    <a:pt x="160070" y="210045"/>
                    <a:pt x="161658" y="196253"/>
                    <a:pt x="161658" y="180683"/>
                  </a:cubicBezTo>
                  <a:lnTo>
                    <a:pt x="161658" y="0"/>
                  </a:lnTo>
                  <a:lnTo>
                    <a:pt x="204305" y="0"/>
                  </a:lnTo>
                  <a:lnTo>
                    <a:pt x="204305" y="265709"/>
                  </a:lnTo>
                  <a:cubicBezTo>
                    <a:pt x="204305" y="273012"/>
                    <a:pt x="204419" y="279870"/>
                    <a:pt x="204609" y="286309"/>
                  </a:cubicBezTo>
                  <a:cubicBezTo>
                    <a:pt x="204800" y="292748"/>
                    <a:pt x="204991" y="298259"/>
                    <a:pt x="205181" y="302882"/>
                  </a:cubicBezTo>
                  <a:cubicBezTo>
                    <a:pt x="205371" y="307492"/>
                    <a:pt x="205460" y="310477"/>
                    <a:pt x="205460" y="311810"/>
                  </a:cubicBezTo>
                  <a:lnTo>
                    <a:pt x="165417" y="311810"/>
                  </a:lnTo>
                  <a:cubicBezTo>
                    <a:pt x="165226" y="310858"/>
                    <a:pt x="165087" y="308254"/>
                    <a:pt x="164973" y="304025"/>
                  </a:cubicBezTo>
                  <a:cubicBezTo>
                    <a:pt x="164871" y="299809"/>
                    <a:pt x="164706" y="294958"/>
                    <a:pt x="164401" y="289484"/>
                  </a:cubicBezTo>
                  <a:cubicBezTo>
                    <a:pt x="164122" y="284010"/>
                    <a:pt x="163906" y="278435"/>
                    <a:pt x="163830" y="272771"/>
                  </a:cubicBezTo>
                  <a:cubicBezTo>
                    <a:pt x="163716" y="267107"/>
                    <a:pt x="163690" y="262344"/>
                    <a:pt x="163690" y="258496"/>
                  </a:cubicBezTo>
                  <a:lnTo>
                    <a:pt x="162813" y="258496"/>
                  </a:lnTo>
                  <a:cubicBezTo>
                    <a:pt x="158788" y="267526"/>
                    <a:pt x="154330" y="275692"/>
                    <a:pt x="149428" y="282994"/>
                  </a:cubicBezTo>
                  <a:cubicBezTo>
                    <a:pt x="144525" y="290297"/>
                    <a:pt x="138836" y="296494"/>
                    <a:pt x="132397" y="301574"/>
                  </a:cubicBezTo>
                  <a:cubicBezTo>
                    <a:pt x="125971" y="306680"/>
                    <a:pt x="118580" y="310604"/>
                    <a:pt x="110223" y="313398"/>
                  </a:cubicBezTo>
                  <a:cubicBezTo>
                    <a:pt x="101853" y="316179"/>
                    <a:pt x="92113" y="317576"/>
                    <a:pt x="80963" y="317576"/>
                  </a:cubicBezTo>
                  <a:cubicBezTo>
                    <a:pt x="66763" y="317576"/>
                    <a:pt x="54559" y="315455"/>
                    <a:pt x="44373" y="311239"/>
                  </a:cubicBezTo>
                  <a:cubicBezTo>
                    <a:pt x="34188" y="307010"/>
                    <a:pt x="25781" y="300482"/>
                    <a:pt x="19164" y="291643"/>
                  </a:cubicBezTo>
                  <a:cubicBezTo>
                    <a:pt x="12535" y="282816"/>
                    <a:pt x="7658" y="271463"/>
                    <a:pt x="4597" y="257632"/>
                  </a:cubicBezTo>
                  <a:cubicBezTo>
                    <a:pt x="1536" y="243802"/>
                    <a:pt x="0" y="227190"/>
                    <a:pt x="0" y="20777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8171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8307313" y="1263680"/>
              <a:ext cx="42646" cy="427672"/>
            </a:xfrm>
            <a:custGeom>
              <a:avLst/>
              <a:gdLst/>
              <a:ahLst/>
              <a:cxnLst/>
              <a:rect l="l" t="t" r="r" b="b"/>
              <a:pathLst>
                <a:path w="42646" h="427672" extrusionOk="0">
                  <a:moveTo>
                    <a:pt x="0" y="0"/>
                  </a:moveTo>
                  <a:lnTo>
                    <a:pt x="42646" y="0"/>
                  </a:lnTo>
                  <a:lnTo>
                    <a:pt x="42646" y="427672"/>
                  </a:lnTo>
                  <a:lnTo>
                    <a:pt x="0" y="427672"/>
                  </a:lnTo>
                  <a:lnTo>
                    <a:pt x="0" y="0"/>
                  </a:lnTo>
                </a:path>
              </a:pathLst>
            </a:custGeom>
            <a:solidFill>
              <a:srgbClr val="18171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8389438" y="1309793"/>
              <a:ext cx="123914" cy="386169"/>
            </a:xfrm>
            <a:custGeom>
              <a:avLst/>
              <a:gdLst/>
              <a:ahLst/>
              <a:cxnLst/>
              <a:rect l="l" t="t" r="r" b="b"/>
              <a:pathLst>
                <a:path w="123914" h="386169" extrusionOk="0">
                  <a:moveTo>
                    <a:pt x="43828" y="0"/>
                  </a:moveTo>
                  <a:lnTo>
                    <a:pt x="72340" y="0"/>
                  </a:lnTo>
                  <a:lnTo>
                    <a:pt x="72340" y="69748"/>
                  </a:lnTo>
                  <a:lnTo>
                    <a:pt x="119583" y="69748"/>
                  </a:lnTo>
                  <a:lnTo>
                    <a:pt x="119583" y="107493"/>
                  </a:lnTo>
                  <a:lnTo>
                    <a:pt x="72340" y="107493"/>
                  </a:lnTo>
                  <a:lnTo>
                    <a:pt x="72340" y="304330"/>
                  </a:lnTo>
                  <a:cubicBezTo>
                    <a:pt x="72340" y="319316"/>
                    <a:pt x="74371" y="329819"/>
                    <a:pt x="78398" y="335877"/>
                  </a:cubicBezTo>
                  <a:cubicBezTo>
                    <a:pt x="82423" y="341935"/>
                    <a:pt x="89345" y="344958"/>
                    <a:pt x="99137" y="344958"/>
                  </a:cubicBezTo>
                  <a:cubicBezTo>
                    <a:pt x="103163" y="344958"/>
                    <a:pt x="107163" y="344577"/>
                    <a:pt x="111100" y="343815"/>
                  </a:cubicBezTo>
                  <a:cubicBezTo>
                    <a:pt x="115050" y="343052"/>
                    <a:pt x="119317" y="342074"/>
                    <a:pt x="123914" y="340919"/>
                  </a:cubicBezTo>
                  <a:lnTo>
                    <a:pt x="123914" y="379260"/>
                  </a:lnTo>
                  <a:cubicBezTo>
                    <a:pt x="117399" y="381368"/>
                    <a:pt x="110770" y="383058"/>
                    <a:pt x="104039" y="384302"/>
                  </a:cubicBezTo>
                  <a:cubicBezTo>
                    <a:pt x="97308" y="385547"/>
                    <a:pt x="89536" y="386169"/>
                    <a:pt x="80696" y="386169"/>
                  </a:cubicBezTo>
                  <a:cubicBezTo>
                    <a:pt x="46698" y="386169"/>
                    <a:pt x="29693" y="362636"/>
                    <a:pt x="29693" y="315570"/>
                  </a:cubicBezTo>
                  <a:lnTo>
                    <a:pt x="29693" y="107493"/>
                  </a:lnTo>
                  <a:lnTo>
                    <a:pt x="0" y="107493"/>
                  </a:lnTo>
                  <a:lnTo>
                    <a:pt x="0" y="69748"/>
                  </a:lnTo>
                  <a:lnTo>
                    <a:pt x="31420" y="69748"/>
                  </a:lnTo>
                  <a:lnTo>
                    <a:pt x="43828" y="0"/>
                  </a:lnTo>
                  <a:close/>
                </a:path>
              </a:pathLst>
            </a:custGeom>
            <a:solidFill>
              <a:srgbClr val="18171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8548829" y="1373763"/>
              <a:ext cx="121044" cy="317589"/>
            </a:xfrm>
            <a:custGeom>
              <a:avLst/>
              <a:gdLst/>
              <a:ahLst/>
              <a:cxnLst/>
              <a:rect l="l" t="t" r="r" b="b"/>
              <a:pathLst>
                <a:path w="121044" h="317589" extrusionOk="0">
                  <a:moveTo>
                    <a:pt x="103746" y="0"/>
                  </a:moveTo>
                  <a:cubicBezTo>
                    <a:pt x="107188" y="0"/>
                    <a:pt x="110503" y="343"/>
                    <a:pt x="113678" y="1016"/>
                  </a:cubicBezTo>
                  <a:cubicBezTo>
                    <a:pt x="116853" y="1676"/>
                    <a:pt x="119291" y="2311"/>
                    <a:pt x="121044" y="2883"/>
                  </a:cubicBezTo>
                  <a:lnTo>
                    <a:pt x="121044" y="50431"/>
                  </a:lnTo>
                  <a:cubicBezTo>
                    <a:pt x="118135" y="49479"/>
                    <a:pt x="114833" y="48768"/>
                    <a:pt x="111074" y="48273"/>
                  </a:cubicBezTo>
                  <a:cubicBezTo>
                    <a:pt x="107328" y="47803"/>
                    <a:pt x="103060" y="47561"/>
                    <a:pt x="98260" y="47561"/>
                  </a:cubicBezTo>
                  <a:cubicBezTo>
                    <a:pt x="88468" y="47561"/>
                    <a:pt x="80149" y="50254"/>
                    <a:pt x="73330" y="55613"/>
                  </a:cubicBezTo>
                  <a:cubicBezTo>
                    <a:pt x="66510" y="61011"/>
                    <a:pt x="60934" y="68440"/>
                    <a:pt x="56604" y="77953"/>
                  </a:cubicBezTo>
                  <a:cubicBezTo>
                    <a:pt x="52312" y="87465"/>
                    <a:pt x="49137" y="98818"/>
                    <a:pt x="47104" y="111963"/>
                  </a:cubicBezTo>
                  <a:cubicBezTo>
                    <a:pt x="45085" y="125133"/>
                    <a:pt x="44069" y="139484"/>
                    <a:pt x="44069" y="155054"/>
                  </a:cubicBezTo>
                  <a:lnTo>
                    <a:pt x="44069" y="317589"/>
                  </a:lnTo>
                  <a:lnTo>
                    <a:pt x="1422" y="317589"/>
                  </a:lnTo>
                  <a:lnTo>
                    <a:pt x="1422" y="58217"/>
                  </a:lnTo>
                  <a:cubicBezTo>
                    <a:pt x="1422" y="51498"/>
                    <a:pt x="1346" y="44958"/>
                    <a:pt x="1143" y="38621"/>
                  </a:cubicBezTo>
                  <a:cubicBezTo>
                    <a:pt x="953" y="32283"/>
                    <a:pt x="762" y="26327"/>
                    <a:pt x="571" y="20764"/>
                  </a:cubicBezTo>
                  <a:cubicBezTo>
                    <a:pt x="381" y="15189"/>
                    <a:pt x="191" y="10198"/>
                    <a:pt x="0" y="5778"/>
                  </a:cubicBezTo>
                  <a:lnTo>
                    <a:pt x="40348" y="5778"/>
                  </a:lnTo>
                  <a:cubicBezTo>
                    <a:pt x="40539" y="10198"/>
                    <a:pt x="40729" y="15227"/>
                    <a:pt x="40919" y="20891"/>
                  </a:cubicBezTo>
                  <a:cubicBezTo>
                    <a:pt x="41110" y="26568"/>
                    <a:pt x="41326" y="32385"/>
                    <a:pt x="41631" y="38328"/>
                  </a:cubicBezTo>
                  <a:cubicBezTo>
                    <a:pt x="41935" y="44285"/>
                    <a:pt x="42075" y="49949"/>
                    <a:pt x="42075" y="55334"/>
                  </a:cubicBezTo>
                  <a:lnTo>
                    <a:pt x="42075" y="69456"/>
                  </a:lnTo>
                  <a:lnTo>
                    <a:pt x="43218" y="69456"/>
                  </a:lnTo>
                  <a:cubicBezTo>
                    <a:pt x="46292" y="57543"/>
                    <a:pt x="49467" y="47218"/>
                    <a:pt x="52718" y="38468"/>
                  </a:cubicBezTo>
                  <a:cubicBezTo>
                    <a:pt x="56007" y="29743"/>
                    <a:pt x="59944" y="22530"/>
                    <a:pt x="64541" y="16866"/>
                  </a:cubicBezTo>
                  <a:cubicBezTo>
                    <a:pt x="69138" y="11188"/>
                    <a:pt x="74650" y="6959"/>
                    <a:pt x="80963" y="4191"/>
                  </a:cubicBezTo>
                  <a:cubicBezTo>
                    <a:pt x="87313" y="1397"/>
                    <a:pt x="94894" y="0"/>
                    <a:pt x="103746" y="0"/>
                  </a:cubicBezTo>
                  <a:close/>
                </a:path>
              </a:pathLst>
            </a:custGeom>
            <a:solidFill>
              <a:srgbClr val="18171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8676515" y="1379533"/>
              <a:ext cx="242608" cy="434302"/>
            </a:xfrm>
            <a:custGeom>
              <a:avLst/>
              <a:gdLst/>
              <a:ahLst/>
              <a:cxnLst/>
              <a:rect l="l" t="t" r="r" b="b"/>
              <a:pathLst>
                <a:path w="242608" h="434302" extrusionOk="0">
                  <a:moveTo>
                    <a:pt x="0" y="0"/>
                  </a:moveTo>
                  <a:lnTo>
                    <a:pt x="45530" y="0"/>
                  </a:lnTo>
                  <a:lnTo>
                    <a:pt x="99416" y="172339"/>
                  </a:lnTo>
                  <a:lnTo>
                    <a:pt x="105194" y="193091"/>
                  </a:lnTo>
                  <a:lnTo>
                    <a:pt x="111875" y="219024"/>
                  </a:lnTo>
                  <a:cubicBezTo>
                    <a:pt x="114198" y="227660"/>
                    <a:pt x="116230" y="235445"/>
                    <a:pt x="117920" y="242367"/>
                  </a:cubicBezTo>
                  <a:cubicBezTo>
                    <a:pt x="119621" y="249288"/>
                    <a:pt x="120638" y="253606"/>
                    <a:pt x="120993" y="255333"/>
                  </a:cubicBezTo>
                  <a:cubicBezTo>
                    <a:pt x="121348" y="252971"/>
                    <a:pt x="122327" y="248221"/>
                    <a:pt x="123952" y="241097"/>
                  </a:cubicBezTo>
                  <a:lnTo>
                    <a:pt x="130683" y="220561"/>
                  </a:lnTo>
                  <a:lnTo>
                    <a:pt x="138265" y="197536"/>
                  </a:lnTo>
                  <a:cubicBezTo>
                    <a:pt x="140995" y="189738"/>
                    <a:pt x="143218" y="182981"/>
                    <a:pt x="144920" y="177254"/>
                  </a:cubicBezTo>
                  <a:lnTo>
                    <a:pt x="196431" y="0"/>
                  </a:lnTo>
                  <a:lnTo>
                    <a:pt x="242608" y="0"/>
                  </a:lnTo>
                  <a:lnTo>
                    <a:pt x="140754" y="310807"/>
                  </a:lnTo>
                  <a:cubicBezTo>
                    <a:pt x="134645" y="329425"/>
                    <a:pt x="129045" y="346507"/>
                    <a:pt x="123978" y="362026"/>
                  </a:cubicBezTo>
                  <a:cubicBezTo>
                    <a:pt x="118885" y="377533"/>
                    <a:pt x="112065" y="390627"/>
                    <a:pt x="103556" y="401282"/>
                  </a:cubicBezTo>
                  <a:cubicBezTo>
                    <a:pt x="95009" y="411962"/>
                    <a:pt x="86068" y="420116"/>
                    <a:pt x="76645" y="425805"/>
                  </a:cubicBezTo>
                  <a:cubicBezTo>
                    <a:pt x="67234" y="431470"/>
                    <a:pt x="56362" y="434302"/>
                    <a:pt x="44069" y="434302"/>
                  </a:cubicBezTo>
                  <a:cubicBezTo>
                    <a:pt x="38684" y="434302"/>
                    <a:pt x="33706" y="434111"/>
                    <a:pt x="29096" y="433718"/>
                  </a:cubicBezTo>
                  <a:cubicBezTo>
                    <a:pt x="24473" y="433337"/>
                    <a:pt x="19685" y="432473"/>
                    <a:pt x="14681" y="431140"/>
                  </a:cubicBezTo>
                  <a:lnTo>
                    <a:pt x="14681" y="392227"/>
                  </a:lnTo>
                  <a:cubicBezTo>
                    <a:pt x="17742" y="392798"/>
                    <a:pt x="21158" y="393243"/>
                    <a:pt x="24918" y="393522"/>
                  </a:cubicBezTo>
                  <a:cubicBezTo>
                    <a:pt x="28664" y="393814"/>
                    <a:pt x="31865" y="393954"/>
                    <a:pt x="34582" y="393954"/>
                  </a:cubicBezTo>
                  <a:cubicBezTo>
                    <a:pt x="47054" y="393954"/>
                    <a:pt x="58636" y="388214"/>
                    <a:pt x="69279" y="376745"/>
                  </a:cubicBezTo>
                  <a:cubicBezTo>
                    <a:pt x="79959" y="365277"/>
                    <a:pt x="89319" y="347015"/>
                    <a:pt x="97396" y="321945"/>
                  </a:cubicBezTo>
                  <a:lnTo>
                    <a:pt x="101448" y="3096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8171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7435506" y="1869455"/>
              <a:ext cx="278676" cy="417868"/>
            </a:xfrm>
            <a:custGeom>
              <a:avLst/>
              <a:gdLst/>
              <a:ahLst/>
              <a:cxnLst/>
              <a:rect l="l" t="t" r="r" b="b"/>
              <a:pathLst>
                <a:path w="278676" h="417868" extrusionOk="0">
                  <a:moveTo>
                    <a:pt x="142087" y="0"/>
                  </a:moveTo>
                  <a:cubicBezTo>
                    <a:pt x="162649" y="0"/>
                    <a:pt x="180277" y="1968"/>
                    <a:pt x="194970" y="5893"/>
                  </a:cubicBezTo>
                  <a:cubicBezTo>
                    <a:pt x="209664" y="9843"/>
                    <a:pt x="222072" y="15748"/>
                    <a:pt x="232143" y="23622"/>
                  </a:cubicBezTo>
                  <a:cubicBezTo>
                    <a:pt x="242239" y="31496"/>
                    <a:pt x="250292" y="41263"/>
                    <a:pt x="256337" y="52883"/>
                  </a:cubicBezTo>
                  <a:cubicBezTo>
                    <a:pt x="262420" y="64503"/>
                    <a:pt x="267259" y="77991"/>
                    <a:pt x="270904" y="93358"/>
                  </a:cubicBezTo>
                  <a:lnTo>
                    <a:pt x="226530" y="102870"/>
                  </a:lnTo>
                  <a:cubicBezTo>
                    <a:pt x="224396" y="93078"/>
                    <a:pt x="221247" y="84341"/>
                    <a:pt x="217005" y="76657"/>
                  </a:cubicBezTo>
                  <a:cubicBezTo>
                    <a:pt x="212789" y="68974"/>
                    <a:pt x="207264" y="62535"/>
                    <a:pt x="200444" y="57341"/>
                  </a:cubicBezTo>
                  <a:cubicBezTo>
                    <a:pt x="193624" y="52159"/>
                    <a:pt x="185369" y="48222"/>
                    <a:pt x="175641" y="45530"/>
                  </a:cubicBezTo>
                  <a:cubicBezTo>
                    <a:pt x="165951" y="42837"/>
                    <a:pt x="154572" y="41491"/>
                    <a:pt x="141516" y="41491"/>
                  </a:cubicBezTo>
                  <a:cubicBezTo>
                    <a:pt x="126123" y="41491"/>
                    <a:pt x="113208" y="43180"/>
                    <a:pt x="102756" y="46546"/>
                  </a:cubicBezTo>
                  <a:cubicBezTo>
                    <a:pt x="92266" y="49911"/>
                    <a:pt x="83871" y="54483"/>
                    <a:pt x="77546" y="60261"/>
                  </a:cubicBezTo>
                  <a:cubicBezTo>
                    <a:pt x="71196" y="66027"/>
                    <a:pt x="66624" y="72822"/>
                    <a:pt x="63830" y="80607"/>
                  </a:cubicBezTo>
                  <a:cubicBezTo>
                    <a:pt x="61061" y="88392"/>
                    <a:pt x="59665" y="96825"/>
                    <a:pt x="59665" y="105855"/>
                  </a:cubicBezTo>
                  <a:cubicBezTo>
                    <a:pt x="59665" y="117983"/>
                    <a:pt x="62154" y="127953"/>
                    <a:pt x="67145" y="135738"/>
                  </a:cubicBezTo>
                  <a:cubicBezTo>
                    <a:pt x="72124" y="143523"/>
                    <a:pt x="78854" y="150025"/>
                    <a:pt x="87287" y="155232"/>
                  </a:cubicBezTo>
                  <a:cubicBezTo>
                    <a:pt x="95720" y="160414"/>
                    <a:pt x="105575" y="164681"/>
                    <a:pt x="116827" y="168021"/>
                  </a:cubicBezTo>
                  <a:cubicBezTo>
                    <a:pt x="128067" y="171361"/>
                    <a:pt x="139865" y="174866"/>
                    <a:pt x="152209" y="178524"/>
                  </a:cubicBezTo>
                  <a:lnTo>
                    <a:pt x="182905" y="187630"/>
                  </a:lnTo>
                  <a:cubicBezTo>
                    <a:pt x="193104" y="190513"/>
                    <a:pt x="202857" y="194018"/>
                    <a:pt x="212192" y="198120"/>
                  </a:cubicBezTo>
                  <a:cubicBezTo>
                    <a:pt x="221526" y="202235"/>
                    <a:pt x="230225" y="207086"/>
                    <a:pt x="238303" y="212636"/>
                  </a:cubicBezTo>
                  <a:cubicBezTo>
                    <a:pt x="246380" y="218199"/>
                    <a:pt x="253441" y="224993"/>
                    <a:pt x="259512" y="233045"/>
                  </a:cubicBezTo>
                  <a:cubicBezTo>
                    <a:pt x="265570" y="241097"/>
                    <a:pt x="270269" y="250584"/>
                    <a:pt x="273634" y="261506"/>
                  </a:cubicBezTo>
                  <a:cubicBezTo>
                    <a:pt x="277013" y="272402"/>
                    <a:pt x="278676" y="285242"/>
                    <a:pt x="278676" y="300000"/>
                  </a:cubicBezTo>
                  <a:cubicBezTo>
                    <a:pt x="278676" y="317094"/>
                    <a:pt x="275933" y="332842"/>
                    <a:pt x="270459" y="347256"/>
                  </a:cubicBezTo>
                  <a:cubicBezTo>
                    <a:pt x="264985" y="361671"/>
                    <a:pt x="256591" y="374117"/>
                    <a:pt x="245249" y="384582"/>
                  </a:cubicBezTo>
                  <a:cubicBezTo>
                    <a:pt x="233921" y="395046"/>
                    <a:pt x="219659" y="403225"/>
                    <a:pt x="202476" y="409080"/>
                  </a:cubicBezTo>
                  <a:cubicBezTo>
                    <a:pt x="185255" y="414934"/>
                    <a:pt x="164859" y="417868"/>
                    <a:pt x="141212" y="417868"/>
                  </a:cubicBezTo>
                  <a:cubicBezTo>
                    <a:pt x="99720" y="417868"/>
                    <a:pt x="67386" y="409042"/>
                    <a:pt x="44259" y="391351"/>
                  </a:cubicBezTo>
                  <a:cubicBezTo>
                    <a:pt x="21095" y="373685"/>
                    <a:pt x="6350" y="348120"/>
                    <a:pt x="0" y="314694"/>
                  </a:cubicBezTo>
                  <a:lnTo>
                    <a:pt x="43815" y="304038"/>
                  </a:lnTo>
                  <a:cubicBezTo>
                    <a:pt x="45923" y="314604"/>
                    <a:pt x="49288" y="324206"/>
                    <a:pt x="53899" y="332842"/>
                  </a:cubicBezTo>
                  <a:cubicBezTo>
                    <a:pt x="58521" y="341490"/>
                    <a:pt x="64706" y="348945"/>
                    <a:pt x="72479" y="355181"/>
                  </a:cubicBezTo>
                  <a:cubicBezTo>
                    <a:pt x="80276" y="361442"/>
                    <a:pt x="89916" y="366281"/>
                    <a:pt x="101435" y="369748"/>
                  </a:cubicBezTo>
                  <a:cubicBezTo>
                    <a:pt x="112992" y="373190"/>
                    <a:pt x="126708" y="374929"/>
                    <a:pt x="142659" y="374929"/>
                  </a:cubicBezTo>
                  <a:cubicBezTo>
                    <a:pt x="156096" y="374929"/>
                    <a:pt x="168453" y="373533"/>
                    <a:pt x="179692" y="370764"/>
                  </a:cubicBezTo>
                  <a:cubicBezTo>
                    <a:pt x="190919" y="367983"/>
                    <a:pt x="200533" y="363715"/>
                    <a:pt x="208521" y="357949"/>
                  </a:cubicBezTo>
                  <a:cubicBezTo>
                    <a:pt x="216484" y="352196"/>
                    <a:pt x="222732" y="344767"/>
                    <a:pt x="227241" y="335649"/>
                  </a:cubicBezTo>
                  <a:cubicBezTo>
                    <a:pt x="231763" y="326542"/>
                    <a:pt x="234010" y="315646"/>
                    <a:pt x="234010" y="302984"/>
                  </a:cubicBezTo>
                  <a:cubicBezTo>
                    <a:pt x="234010" y="289751"/>
                    <a:pt x="231508" y="279006"/>
                    <a:pt x="226505" y="270751"/>
                  </a:cubicBezTo>
                  <a:cubicBezTo>
                    <a:pt x="221526" y="262509"/>
                    <a:pt x="214541" y="255702"/>
                    <a:pt x="205587" y="250330"/>
                  </a:cubicBezTo>
                  <a:cubicBezTo>
                    <a:pt x="196672" y="244958"/>
                    <a:pt x="185941" y="240449"/>
                    <a:pt x="173431" y="236792"/>
                  </a:cubicBezTo>
                  <a:lnTo>
                    <a:pt x="132232" y="224574"/>
                  </a:lnTo>
                  <a:cubicBezTo>
                    <a:pt x="123203" y="221895"/>
                    <a:pt x="113944" y="219139"/>
                    <a:pt x="104445" y="216332"/>
                  </a:cubicBezTo>
                  <a:cubicBezTo>
                    <a:pt x="94958" y="213513"/>
                    <a:pt x="85890" y="210045"/>
                    <a:pt x="77241" y="205905"/>
                  </a:cubicBezTo>
                  <a:cubicBezTo>
                    <a:pt x="68593" y="201778"/>
                    <a:pt x="60516" y="196926"/>
                    <a:pt x="53048" y="191338"/>
                  </a:cubicBezTo>
                  <a:cubicBezTo>
                    <a:pt x="45542" y="185788"/>
                    <a:pt x="39001" y="179108"/>
                    <a:pt x="33439" y="171323"/>
                  </a:cubicBezTo>
                  <a:cubicBezTo>
                    <a:pt x="27863" y="163551"/>
                    <a:pt x="23482" y="154508"/>
                    <a:pt x="20333" y="144234"/>
                  </a:cubicBezTo>
                  <a:cubicBezTo>
                    <a:pt x="17158" y="133960"/>
                    <a:pt x="15570" y="122085"/>
                    <a:pt x="15570" y="108636"/>
                  </a:cubicBezTo>
                  <a:cubicBezTo>
                    <a:pt x="15570" y="89434"/>
                    <a:pt x="18770" y="72961"/>
                    <a:pt x="25235" y="59220"/>
                  </a:cubicBezTo>
                  <a:cubicBezTo>
                    <a:pt x="31661" y="45479"/>
                    <a:pt x="40539" y="34201"/>
                    <a:pt x="51892" y="25362"/>
                  </a:cubicBezTo>
                  <a:cubicBezTo>
                    <a:pt x="63220" y="16510"/>
                    <a:pt x="76606" y="10084"/>
                    <a:pt x="92075" y="6045"/>
                  </a:cubicBezTo>
                  <a:cubicBezTo>
                    <a:pt x="107544" y="2007"/>
                    <a:pt x="124219" y="0"/>
                    <a:pt x="142087" y="0"/>
                  </a:cubicBezTo>
                  <a:close/>
                </a:path>
              </a:pathLst>
            </a:custGeom>
            <a:solidFill>
              <a:srgbClr val="18171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7756851" y="1963995"/>
              <a:ext cx="114122" cy="323326"/>
            </a:xfrm>
            <a:custGeom>
              <a:avLst/>
              <a:gdLst/>
              <a:ahLst/>
              <a:cxnLst/>
              <a:rect l="l" t="t" r="r" b="b"/>
              <a:pathLst>
                <a:path w="114122" h="323326" extrusionOk="0">
                  <a:moveTo>
                    <a:pt x="114122" y="0"/>
                  </a:moveTo>
                  <a:lnTo>
                    <a:pt x="114122" y="38541"/>
                  </a:lnTo>
                  <a:lnTo>
                    <a:pt x="85737" y="44218"/>
                  </a:lnTo>
                  <a:cubicBezTo>
                    <a:pt x="76974" y="48168"/>
                    <a:pt x="69558" y="54886"/>
                    <a:pt x="63398" y="64398"/>
                  </a:cubicBezTo>
                  <a:cubicBezTo>
                    <a:pt x="57238" y="73898"/>
                    <a:pt x="52591" y="86535"/>
                    <a:pt x="49416" y="102295"/>
                  </a:cubicBezTo>
                  <a:cubicBezTo>
                    <a:pt x="46266" y="118043"/>
                    <a:pt x="44679" y="137741"/>
                    <a:pt x="44679" y="161363"/>
                  </a:cubicBezTo>
                  <a:cubicBezTo>
                    <a:pt x="44679" y="185569"/>
                    <a:pt x="46406" y="205597"/>
                    <a:pt x="49847" y="221459"/>
                  </a:cubicBezTo>
                  <a:cubicBezTo>
                    <a:pt x="53327" y="237309"/>
                    <a:pt x="58064" y="249946"/>
                    <a:pt x="64109" y="259356"/>
                  </a:cubicBezTo>
                  <a:cubicBezTo>
                    <a:pt x="70155" y="268754"/>
                    <a:pt x="77330" y="275396"/>
                    <a:pt x="85598" y="279232"/>
                  </a:cubicBezTo>
                  <a:cubicBezTo>
                    <a:pt x="93840" y="283080"/>
                    <a:pt x="102870" y="285010"/>
                    <a:pt x="112675" y="285010"/>
                  </a:cubicBezTo>
                  <a:lnTo>
                    <a:pt x="114122" y="284735"/>
                  </a:lnTo>
                  <a:lnTo>
                    <a:pt x="114122" y="323217"/>
                  </a:lnTo>
                  <a:lnTo>
                    <a:pt x="112966" y="323326"/>
                  </a:lnTo>
                  <a:cubicBezTo>
                    <a:pt x="95097" y="323326"/>
                    <a:pt x="79197" y="320049"/>
                    <a:pt x="65265" y="313522"/>
                  </a:cubicBezTo>
                  <a:cubicBezTo>
                    <a:pt x="51333" y="306994"/>
                    <a:pt x="39535" y="297012"/>
                    <a:pt x="29819" y="283550"/>
                  </a:cubicBezTo>
                  <a:cubicBezTo>
                    <a:pt x="20129" y="270113"/>
                    <a:pt x="12738" y="253247"/>
                    <a:pt x="7645" y="232978"/>
                  </a:cubicBezTo>
                  <a:cubicBezTo>
                    <a:pt x="2553" y="212709"/>
                    <a:pt x="0" y="188846"/>
                    <a:pt x="0" y="161363"/>
                  </a:cubicBezTo>
                  <a:cubicBezTo>
                    <a:pt x="0" y="67229"/>
                    <a:pt x="29200" y="14264"/>
                    <a:pt x="87607" y="2494"/>
                  </a:cubicBezTo>
                  <a:lnTo>
                    <a:pt x="114122" y="0"/>
                  </a:lnTo>
                  <a:close/>
                </a:path>
              </a:pathLst>
            </a:custGeom>
            <a:solidFill>
              <a:srgbClr val="18171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7870973" y="1963966"/>
              <a:ext cx="114122" cy="323245"/>
            </a:xfrm>
            <a:custGeom>
              <a:avLst/>
              <a:gdLst/>
              <a:ahLst/>
              <a:cxnLst/>
              <a:rect l="l" t="t" r="r" b="b"/>
              <a:pathLst>
                <a:path w="114122" h="323245" extrusionOk="0">
                  <a:moveTo>
                    <a:pt x="305" y="0"/>
                  </a:moveTo>
                  <a:cubicBezTo>
                    <a:pt x="20066" y="0"/>
                    <a:pt x="37224" y="3366"/>
                    <a:pt x="51740" y="10084"/>
                  </a:cubicBezTo>
                  <a:cubicBezTo>
                    <a:pt x="66218" y="16828"/>
                    <a:pt x="78093" y="26912"/>
                    <a:pt x="87313" y="40348"/>
                  </a:cubicBezTo>
                  <a:cubicBezTo>
                    <a:pt x="96545" y="53810"/>
                    <a:pt x="103302" y="70612"/>
                    <a:pt x="107633" y="90780"/>
                  </a:cubicBezTo>
                  <a:cubicBezTo>
                    <a:pt x="111951" y="110960"/>
                    <a:pt x="114122" y="134493"/>
                    <a:pt x="114122" y="161392"/>
                  </a:cubicBezTo>
                  <a:cubicBezTo>
                    <a:pt x="114122" y="215964"/>
                    <a:pt x="104267" y="256591"/>
                    <a:pt x="84582" y="283299"/>
                  </a:cubicBezTo>
                  <a:cubicBezTo>
                    <a:pt x="69800" y="303330"/>
                    <a:pt x="50030" y="315846"/>
                    <a:pt x="25270" y="320852"/>
                  </a:cubicBezTo>
                  <a:lnTo>
                    <a:pt x="0" y="323245"/>
                  </a:lnTo>
                  <a:lnTo>
                    <a:pt x="0" y="284763"/>
                  </a:lnTo>
                  <a:lnTo>
                    <a:pt x="28105" y="279413"/>
                  </a:lnTo>
                  <a:cubicBezTo>
                    <a:pt x="36843" y="275654"/>
                    <a:pt x="44285" y="269088"/>
                    <a:pt x="50419" y="259677"/>
                  </a:cubicBezTo>
                  <a:cubicBezTo>
                    <a:pt x="56579" y="250254"/>
                    <a:pt x="61290" y="237566"/>
                    <a:pt x="64542" y="221628"/>
                  </a:cubicBezTo>
                  <a:cubicBezTo>
                    <a:pt x="67805" y="205677"/>
                    <a:pt x="69444" y="185598"/>
                    <a:pt x="69444" y="161392"/>
                  </a:cubicBezTo>
                  <a:cubicBezTo>
                    <a:pt x="69444" y="137185"/>
                    <a:pt x="67970" y="117208"/>
                    <a:pt x="64986" y="101448"/>
                  </a:cubicBezTo>
                  <a:cubicBezTo>
                    <a:pt x="62002" y="85712"/>
                    <a:pt x="57531" y="73114"/>
                    <a:pt x="51575" y="63703"/>
                  </a:cubicBezTo>
                  <a:cubicBezTo>
                    <a:pt x="45631" y="54280"/>
                    <a:pt x="38380" y="47701"/>
                    <a:pt x="29807" y="43967"/>
                  </a:cubicBezTo>
                  <a:cubicBezTo>
                    <a:pt x="21272" y="40208"/>
                    <a:pt x="11709" y="38341"/>
                    <a:pt x="1143" y="38341"/>
                  </a:cubicBezTo>
                  <a:lnTo>
                    <a:pt x="0" y="38570"/>
                  </a:lnTo>
                  <a:lnTo>
                    <a:pt x="0" y="29"/>
                  </a:lnTo>
                  <a:lnTo>
                    <a:pt x="305" y="0"/>
                  </a:lnTo>
                  <a:close/>
                </a:path>
              </a:pathLst>
            </a:custGeom>
            <a:solidFill>
              <a:srgbClr val="18171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8026042" y="1963972"/>
              <a:ext cx="208928" cy="323355"/>
            </a:xfrm>
            <a:custGeom>
              <a:avLst/>
              <a:gdLst/>
              <a:ahLst/>
              <a:cxnLst/>
              <a:rect l="l" t="t" r="r" b="b"/>
              <a:pathLst>
                <a:path w="208928" h="323355" extrusionOk="0">
                  <a:moveTo>
                    <a:pt x="109792" y="0"/>
                  </a:moveTo>
                  <a:cubicBezTo>
                    <a:pt x="124181" y="0"/>
                    <a:pt x="136970" y="2400"/>
                    <a:pt x="148107" y="7214"/>
                  </a:cubicBezTo>
                  <a:cubicBezTo>
                    <a:pt x="159245" y="12014"/>
                    <a:pt x="168910" y="18593"/>
                    <a:pt x="177064" y="26950"/>
                  </a:cubicBezTo>
                  <a:cubicBezTo>
                    <a:pt x="185230" y="35306"/>
                    <a:pt x="191821" y="45148"/>
                    <a:pt x="196800" y="56490"/>
                  </a:cubicBezTo>
                  <a:cubicBezTo>
                    <a:pt x="201816" y="67831"/>
                    <a:pt x="205372" y="80023"/>
                    <a:pt x="207480" y="93091"/>
                  </a:cubicBezTo>
                  <a:lnTo>
                    <a:pt x="163678" y="97130"/>
                  </a:lnTo>
                  <a:cubicBezTo>
                    <a:pt x="161544" y="79832"/>
                    <a:pt x="155994" y="66104"/>
                    <a:pt x="146965" y="55906"/>
                  </a:cubicBezTo>
                  <a:cubicBezTo>
                    <a:pt x="137922" y="45733"/>
                    <a:pt x="125146" y="40627"/>
                    <a:pt x="108636" y="40627"/>
                  </a:cubicBezTo>
                  <a:cubicBezTo>
                    <a:pt x="96533" y="40627"/>
                    <a:pt x="86385" y="43078"/>
                    <a:pt x="78232" y="47981"/>
                  </a:cubicBezTo>
                  <a:cubicBezTo>
                    <a:pt x="70066" y="52883"/>
                    <a:pt x="63474" y="60287"/>
                    <a:pt x="58496" y="70180"/>
                  </a:cubicBezTo>
                  <a:cubicBezTo>
                    <a:pt x="53480" y="80073"/>
                    <a:pt x="49924" y="92520"/>
                    <a:pt x="47816" y="107505"/>
                  </a:cubicBezTo>
                  <a:cubicBezTo>
                    <a:pt x="45707" y="122492"/>
                    <a:pt x="44641" y="140068"/>
                    <a:pt x="44641" y="160236"/>
                  </a:cubicBezTo>
                  <a:cubicBezTo>
                    <a:pt x="44641" y="178105"/>
                    <a:pt x="45707" y="194539"/>
                    <a:pt x="47816" y="209525"/>
                  </a:cubicBezTo>
                  <a:cubicBezTo>
                    <a:pt x="49924" y="224511"/>
                    <a:pt x="53480" y="237427"/>
                    <a:pt x="58496" y="248285"/>
                  </a:cubicBezTo>
                  <a:cubicBezTo>
                    <a:pt x="63474" y="259131"/>
                    <a:pt x="70092" y="267538"/>
                    <a:pt x="78360" y="273495"/>
                  </a:cubicBezTo>
                  <a:cubicBezTo>
                    <a:pt x="86627" y="279464"/>
                    <a:pt x="96927" y="282423"/>
                    <a:pt x="109207" y="282423"/>
                  </a:cubicBezTo>
                  <a:cubicBezTo>
                    <a:pt x="124371" y="282423"/>
                    <a:pt x="137020" y="277432"/>
                    <a:pt x="147092" y="267437"/>
                  </a:cubicBezTo>
                  <a:cubicBezTo>
                    <a:pt x="157200" y="257454"/>
                    <a:pt x="163385" y="242075"/>
                    <a:pt x="165684" y="221336"/>
                  </a:cubicBezTo>
                  <a:lnTo>
                    <a:pt x="208928" y="224790"/>
                  </a:lnTo>
                  <a:cubicBezTo>
                    <a:pt x="207556" y="237655"/>
                    <a:pt x="204495" y="250063"/>
                    <a:pt x="199708" y="261963"/>
                  </a:cubicBezTo>
                  <a:cubicBezTo>
                    <a:pt x="194894" y="273888"/>
                    <a:pt x="188455" y="284353"/>
                    <a:pt x="180378" y="293370"/>
                  </a:cubicBezTo>
                  <a:cubicBezTo>
                    <a:pt x="172301" y="302413"/>
                    <a:pt x="162420" y="309664"/>
                    <a:pt x="150711" y="315138"/>
                  </a:cubicBezTo>
                  <a:cubicBezTo>
                    <a:pt x="138989" y="320611"/>
                    <a:pt x="125527" y="323355"/>
                    <a:pt x="110363" y="323355"/>
                  </a:cubicBezTo>
                  <a:cubicBezTo>
                    <a:pt x="90386" y="323355"/>
                    <a:pt x="73330" y="319215"/>
                    <a:pt x="59207" y="310960"/>
                  </a:cubicBezTo>
                  <a:cubicBezTo>
                    <a:pt x="45072" y="302692"/>
                    <a:pt x="33668" y="291325"/>
                    <a:pt x="24905" y="276797"/>
                  </a:cubicBezTo>
                  <a:cubicBezTo>
                    <a:pt x="16167" y="262306"/>
                    <a:pt x="9817" y="245199"/>
                    <a:pt x="5880" y="225501"/>
                  </a:cubicBezTo>
                  <a:cubicBezTo>
                    <a:pt x="1943" y="205829"/>
                    <a:pt x="0" y="184442"/>
                    <a:pt x="0" y="161392"/>
                  </a:cubicBezTo>
                  <a:cubicBezTo>
                    <a:pt x="0" y="140449"/>
                    <a:pt x="1422" y="121958"/>
                    <a:pt x="4293" y="105918"/>
                  </a:cubicBezTo>
                  <a:cubicBezTo>
                    <a:pt x="7201" y="89878"/>
                    <a:pt x="11164" y="75845"/>
                    <a:pt x="16256" y="63830"/>
                  </a:cubicBezTo>
                  <a:cubicBezTo>
                    <a:pt x="21349" y="51829"/>
                    <a:pt x="27369" y="41745"/>
                    <a:pt x="34265" y="33579"/>
                  </a:cubicBezTo>
                  <a:cubicBezTo>
                    <a:pt x="41187" y="25413"/>
                    <a:pt x="48717" y="18885"/>
                    <a:pt x="56909" y="13983"/>
                  </a:cubicBezTo>
                  <a:cubicBezTo>
                    <a:pt x="65062" y="9080"/>
                    <a:pt x="73622" y="5524"/>
                    <a:pt x="82550" y="3327"/>
                  </a:cubicBezTo>
                  <a:cubicBezTo>
                    <a:pt x="91478" y="1105"/>
                    <a:pt x="100559" y="0"/>
                    <a:pt x="109792" y="0"/>
                  </a:cubicBezTo>
                  <a:close/>
                </a:path>
              </a:pathLst>
            </a:custGeom>
            <a:solidFill>
              <a:srgbClr val="18171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8279920" y="1969750"/>
              <a:ext cx="42646" cy="311810"/>
            </a:xfrm>
            <a:custGeom>
              <a:avLst/>
              <a:gdLst/>
              <a:ahLst/>
              <a:cxnLst/>
              <a:rect l="l" t="t" r="r" b="b"/>
              <a:pathLst>
                <a:path w="42646" h="311810" extrusionOk="0">
                  <a:moveTo>
                    <a:pt x="0" y="0"/>
                  </a:moveTo>
                  <a:lnTo>
                    <a:pt x="42646" y="0"/>
                  </a:lnTo>
                  <a:lnTo>
                    <a:pt x="42646" y="311810"/>
                  </a:lnTo>
                  <a:lnTo>
                    <a:pt x="0" y="311810"/>
                  </a:lnTo>
                  <a:lnTo>
                    <a:pt x="0" y="0"/>
                  </a:lnTo>
                </a:path>
              </a:pathLst>
            </a:custGeom>
            <a:solidFill>
              <a:srgbClr val="18171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8279920" y="1853887"/>
              <a:ext cx="42646" cy="49556"/>
            </a:xfrm>
            <a:custGeom>
              <a:avLst/>
              <a:gdLst/>
              <a:ahLst/>
              <a:cxnLst/>
              <a:rect l="l" t="t" r="r" b="b"/>
              <a:pathLst>
                <a:path w="42646" h="49556" extrusionOk="0">
                  <a:moveTo>
                    <a:pt x="0" y="0"/>
                  </a:moveTo>
                  <a:lnTo>
                    <a:pt x="42646" y="0"/>
                  </a:lnTo>
                  <a:lnTo>
                    <a:pt x="42646" y="49556"/>
                  </a:lnTo>
                  <a:lnTo>
                    <a:pt x="0" y="49556"/>
                  </a:lnTo>
                  <a:lnTo>
                    <a:pt x="0" y="0"/>
                  </a:lnTo>
                </a:path>
              </a:pathLst>
            </a:custGeom>
            <a:solidFill>
              <a:srgbClr val="18171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8375608" y="1964131"/>
              <a:ext cx="113545" cy="322945"/>
            </a:xfrm>
            <a:custGeom>
              <a:avLst/>
              <a:gdLst/>
              <a:ahLst/>
              <a:cxnLst/>
              <a:rect l="l" t="t" r="r" b="b"/>
              <a:pathLst>
                <a:path w="113545" h="322945" extrusionOk="0">
                  <a:moveTo>
                    <a:pt x="113545" y="0"/>
                  </a:moveTo>
                  <a:lnTo>
                    <a:pt x="113545" y="38238"/>
                  </a:lnTo>
                  <a:lnTo>
                    <a:pt x="91632" y="42934"/>
                  </a:lnTo>
                  <a:cubicBezTo>
                    <a:pt x="84331" y="46104"/>
                    <a:pt x="77127" y="50860"/>
                    <a:pt x="70028" y="57204"/>
                  </a:cubicBezTo>
                  <a:cubicBezTo>
                    <a:pt x="52731" y="71987"/>
                    <a:pt x="43612" y="97158"/>
                    <a:pt x="42647" y="132705"/>
                  </a:cubicBezTo>
                  <a:lnTo>
                    <a:pt x="113545" y="132705"/>
                  </a:lnTo>
                  <a:lnTo>
                    <a:pt x="113545" y="172469"/>
                  </a:lnTo>
                  <a:lnTo>
                    <a:pt x="42647" y="172469"/>
                  </a:lnTo>
                  <a:cubicBezTo>
                    <a:pt x="42647" y="188801"/>
                    <a:pt x="44374" y="203838"/>
                    <a:pt x="47828" y="217580"/>
                  </a:cubicBezTo>
                  <a:cubicBezTo>
                    <a:pt x="51295" y="231321"/>
                    <a:pt x="55906" y="243132"/>
                    <a:pt x="61671" y="253025"/>
                  </a:cubicBezTo>
                  <a:cubicBezTo>
                    <a:pt x="67425" y="262918"/>
                    <a:pt x="74791" y="270589"/>
                    <a:pt x="83706" y="276063"/>
                  </a:cubicBezTo>
                  <a:lnTo>
                    <a:pt x="113545" y="283628"/>
                  </a:lnTo>
                  <a:lnTo>
                    <a:pt x="113545" y="322945"/>
                  </a:lnTo>
                  <a:lnTo>
                    <a:pt x="89438" y="320618"/>
                  </a:lnTo>
                  <a:cubicBezTo>
                    <a:pt x="64446" y="315469"/>
                    <a:pt x="44520" y="302593"/>
                    <a:pt x="29680" y="281981"/>
                  </a:cubicBezTo>
                  <a:cubicBezTo>
                    <a:pt x="9881" y="254511"/>
                    <a:pt x="0" y="213681"/>
                    <a:pt x="0" y="159502"/>
                  </a:cubicBezTo>
                  <a:cubicBezTo>
                    <a:pt x="0" y="130292"/>
                    <a:pt x="3023" y="105566"/>
                    <a:pt x="9068" y="85296"/>
                  </a:cubicBezTo>
                  <a:cubicBezTo>
                    <a:pt x="15113" y="65027"/>
                    <a:pt x="23330" y="48542"/>
                    <a:pt x="33706" y="35881"/>
                  </a:cubicBezTo>
                  <a:cubicBezTo>
                    <a:pt x="44082" y="23194"/>
                    <a:pt x="56197" y="14024"/>
                    <a:pt x="70028" y="8347"/>
                  </a:cubicBezTo>
                  <a:lnTo>
                    <a:pt x="113545" y="0"/>
                  </a:lnTo>
                  <a:close/>
                </a:path>
              </a:pathLst>
            </a:custGeom>
            <a:solidFill>
              <a:srgbClr val="18171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8489153" y="2200582"/>
              <a:ext cx="106914" cy="86741"/>
            </a:xfrm>
            <a:custGeom>
              <a:avLst/>
              <a:gdLst/>
              <a:ahLst/>
              <a:cxnLst/>
              <a:rect l="l" t="t" r="r" b="b"/>
              <a:pathLst>
                <a:path w="106914" h="86741" extrusionOk="0">
                  <a:moveTo>
                    <a:pt x="69449" y="0"/>
                  </a:moveTo>
                  <a:lnTo>
                    <a:pt x="106914" y="12967"/>
                  </a:lnTo>
                  <a:cubicBezTo>
                    <a:pt x="104209" y="21603"/>
                    <a:pt x="100463" y="30315"/>
                    <a:pt x="95675" y="39040"/>
                  </a:cubicBezTo>
                  <a:cubicBezTo>
                    <a:pt x="90874" y="47790"/>
                    <a:pt x="84448" y="55677"/>
                    <a:pt x="76371" y="62674"/>
                  </a:cubicBezTo>
                  <a:cubicBezTo>
                    <a:pt x="68294" y="69685"/>
                    <a:pt x="58248" y="75463"/>
                    <a:pt x="46259" y="79959"/>
                  </a:cubicBezTo>
                  <a:cubicBezTo>
                    <a:pt x="34245" y="84481"/>
                    <a:pt x="19678" y="86741"/>
                    <a:pt x="2571" y="86741"/>
                  </a:cubicBezTo>
                  <a:lnTo>
                    <a:pt x="0" y="86493"/>
                  </a:lnTo>
                  <a:lnTo>
                    <a:pt x="0" y="47176"/>
                  </a:lnTo>
                  <a:lnTo>
                    <a:pt x="2571" y="47828"/>
                  </a:lnTo>
                  <a:cubicBezTo>
                    <a:pt x="21024" y="47828"/>
                    <a:pt x="35833" y="43332"/>
                    <a:pt x="46971" y="34290"/>
                  </a:cubicBezTo>
                  <a:cubicBezTo>
                    <a:pt x="58108" y="25260"/>
                    <a:pt x="65614" y="13830"/>
                    <a:pt x="69449" y="0"/>
                  </a:cubicBezTo>
                  <a:close/>
                </a:path>
              </a:pathLst>
            </a:custGeom>
            <a:solidFill>
              <a:srgbClr val="18171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8489153" y="1963969"/>
              <a:ext cx="113543" cy="172631"/>
            </a:xfrm>
            <a:custGeom>
              <a:avLst/>
              <a:gdLst/>
              <a:ahLst/>
              <a:cxnLst/>
              <a:rect l="l" t="t" r="r" b="b"/>
              <a:pathLst>
                <a:path w="113543" h="172631" extrusionOk="0">
                  <a:moveTo>
                    <a:pt x="844" y="0"/>
                  </a:moveTo>
                  <a:cubicBezTo>
                    <a:pt x="22371" y="0"/>
                    <a:pt x="40353" y="4229"/>
                    <a:pt x="54743" y="12687"/>
                  </a:cubicBezTo>
                  <a:cubicBezTo>
                    <a:pt x="82607" y="29020"/>
                    <a:pt x="100374" y="58217"/>
                    <a:pt x="108070" y="100292"/>
                  </a:cubicBezTo>
                  <a:cubicBezTo>
                    <a:pt x="111715" y="120472"/>
                    <a:pt x="113543" y="142278"/>
                    <a:pt x="113543" y="165710"/>
                  </a:cubicBezTo>
                  <a:lnTo>
                    <a:pt x="113543" y="172631"/>
                  </a:lnTo>
                  <a:lnTo>
                    <a:pt x="0" y="172631"/>
                  </a:lnTo>
                  <a:lnTo>
                    <a:pt x="0" y="132867"/>
                  </a:lnTo>
                  <a:lnTo>
                    <a:pt x="70897" y="132867"/>
                  </a:lnTo>
                  <a:cubicBezTo>
                    <a:pt x="70897" y="98095"/>
                    <a:pt x="64408" y="73635"/>
                    <a:pt x="51441" y="59525"/>
                  </a:cubicBezTo>
                  <a:cubicBezTo>
                    <a:pt x="38461" y="45403"/>
                    <a:pt x="21406" y="38341"/>
                    <a:pt x="273" y="38341"/>
                  </a:cubicBezTo>
                  <a:lnTo>
                    <a:pt x="0" y="38400"/>
                  </a:lnTo>
                  <a:lnTo>
                    <a:pt x="0" y="162"/>
                  </a:lnTo>
                  <a:lnTo>
                    <a:pt x="844" y="0"/>
                  </a:lnTo>
                  <a:close/>
                </a:path>
              </a:pathLst>
            </a:custGeom>
            <a:solidFill>
              <a:srgbClr val="18171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8631521" y="1900000"/>
              <a:ext cx="123914" cy="386169"/>
            </a:xfrm>
            <a:custGeom>
              <a:avLst/>
              <a:gdLst/>
              <a:ahLst/>
              <a:cxnLst/>
              <a:rect l="l" t="t" r="r" b="b"/>
              <a:pathLst>
                <a:path w="123914" h="386169" extrusionOk="0">
                  <a:moveTo>
                    <a:pt x="43828" y="0"/>
                  </a:moveTo>
                  <a:lnTo>
                    <a:pt x="72340" y="0"/>
                  </a:lnTo>
                  <a:lnTo>
                    <a:pt x="72340" y="69748"/>
                  </a:lnTo>
                  <a:lnTo>
                    <a:pt x="119583" y="69748"/>
                  </a:lnTo>
                  <a:lnTo>
                    <a:pt x="119583" y="107493"/>
                  </a:lnTo>
                  <a:lnTo>
                    <a:pt x="72340" y="107493"/>
                  </a:lnTo>
                  <a:lnTo>
                    <a:pt x="72340" y="304330"/>
                  </a:lnTo>
                  <a:cubicBezTo>
                    <a:pt x="72340" y="319316"/>
                    <a:pt x="74371" y="329819"/>
                    <a:pt x="78398" y="335877"/>
                  </a:cubicBezTo>
                  <a:cubicBezTo>
                    <a:pt x="82423" y="341935"/>
                    <a:pt x="89345" y="344958"/>
                    <a:pt x="99137" y="344958"/>
                  </a:cubicBezTo>
                  <a:cubicBezTo>
                    <a:pt x="103163" y="344958"/>
                    <a:pt x="107163" y="344577"/>
                    <a:pt x="111100" y="343815"/>
                  </a:cubicBezTo>
                  <a:cubicBezTo>
                    <a:pt x="115050" y="343040"/>
                    <a:pt x="119317" y="342074"/>
                    <a:pt x="123914" y="340919"/>
                  </a:cubicBezTo>
                  <a:lnTo>
                    <a:pt x="123914" y="379260"/>
                  </a:lnTo>
                  <a:cubicBezTo>
                    <a:pt x="117399" y="381368"/>
                    <a:pt x="110770" y="383045"/>
                    <a:pt x="104039" y="384302"/>
                  </a:cubicBezTo>
                  <a:cubicBezTo>
                    <a:pt x="97308" y="385547"/>
                    <a:pt x="89536" y="386169"/>
                    <a:pt x="80696" y="386169"/>
                  </a:cubicBezTo>
                  <a:cubicBezTo>
                    <a:pt x="46698" y="386169"/>
                    <a:pt x="29693" y="362636"/>
                    <a:pt x="29693" y="315570"/>
                  </a:cubicBezTo>
                  <a:lnTo>
                    <a:pt x="29693" y="107493"/>
                  </a:lnTo>
                  <a:lnTo>
                    <a:pt x="0" y="107493"/>
                  </a:lnTo>
                  <a:lnTo>
                    <a:pt x="0" y="69748"/>
                  </a:lnTo>
                  <a:lnTo>
                    <a:pt x="31420" y="69748"/>
                  </a:lnTo>
                  <a:lnTo>
                    <a:pt x="43828" y="0"/>
                  </a:lnTo>
                  <a:close/>
                </a:path>
              </a:pathLst>
            </a:custGeom>
            <a:solidFill>
              <a:srgbClr val="18171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8757510" y="1969740"/>
              <a:ext cx="242608" cy="434302"/>
            </a:xfrm>
            <a:custGeom>
              <a:avLst/>
              <a:gdLst/>
              <a:ahLst/>
              <a:cxnLst/>
              <a:rect l="l" t="t" r="r" b="b"/>
              <a:pathLst>
                <a:path w="242608" h="434302" extrusionOk="0">
                  <a:moveTo>
                    <a:pt x="0" y="0"/>
                  </a:moveTo>
                  <a:lnTo>
                    <a:pt x="45530" y="0"/>
                  </a:lnTo>
                  <a:lnTo>
                    <a:pt x="99416" y="172339"/>
                  </a:lnTo>
                  <a:lnTo>
                    <a:pt x="105194" y="193091"/>
                  </a:lnTo>
                  <a:lnTo>
                    <a:pt x="111875" y="219024"/>
                  </a:lnTo>
                  <a:cubicBezTo>
                    <a:pt x="114198" y="227660"/>
                    <a:pt x="116230" y="235445"/>
                    <a:pt x="117920" y="242367"/>
                  </a:cubicBezTo>
                  <a:cubicBezTo>
                    <a:pt x="119621" y="249288"/>
                    <a:pt x="120638" y="253606"/>
                    <a:pt x="120993" y="255333"/>
                  </a:cubicBezTo>
                  <a:cubicBezTo>
                    <a:pt x="121348" y="252971"/>
                    <a:pt x="122327" y="248221"/>
                    <a:pt x="123952" y="241097"/>
                  </a:cubicBezTo>
                  <a:lnTo>
                    <a:pt x="130683" y="220561"/>
                  </a:lnTo>
                  <a:lnTo>
                    <a:pt x="138265" y="197536"/>
                  </a:lnTo>
                  <a:cubicBezTo>
                    <a:pt x="140995" y="189738"/>
                    <a:pt x="143218" y="182981"/>
                    <a:pt x="144920" y="177254"/>
                  </a:cubicBezTo>
                  <a:lnTo>
                    <a:pt x="196431" y="0"/>
                  </a:lnTo>
                  <a:lnTo>
                    <a:pt x="242608" y="0"/>
                  </a:lnTo>
                  <a:lnTo>
                    <a:pt x="140754" y="310807"/>
                  </a:lnTo>
                  <a:cubicBezTo>
                    <a:pt x="134645" y="329425"/>
                    <a:pt x="129045" y="346507"/>
                    <a:pt x="123978" y="362026"/>
                  </a:cubicBezTo>
                  <a:cubicBezTo>
                    <a:pt x="118885" y="377533"/>
                    <a:pt x="112065" y="390627"/>
                    <a:pt x="103556" y="401282"/>
                  </a:cubicBezTo>
                  <a:cubicBezTo>
                    <a:pt x="95009" y="411962"/>
                    <a:pt x="86068" y="420116"/>
                    <a:pt x="76645" y="425805"/>
                  </a:cubicBezTo>
                  <a:cubicBezTo>
                    <a:pt x="67234" y="431470"/>
                    <a:pt x="56362" y="434302"/>
                    <a:pt x="44069" y="434302"/>
                  </a:cubicBezTo>
                  <a:cubicBezTo>
                    <a:pt x="38684" y="434302"/>
                    <a:pt x="33693" y="434112"/>
                    <a:pt x="29096" y="433718"/>
                  </a:cubicBezTo>
                  <a:cubicBezTo>
                    <a:pt x="24473" y="433337"/>
                    <a:pt x="19685" y="432473"/>
                    <a:pt x="14681" y="431140"/>
                  </a:cubicBezTo>
                  <a:lnTo>
                    <a:pt x="14681" y="392227"/>
                  </a:lnTo>
                  <a:cubicBezTo>
                    <a:pt x="17742" y="392798"/>
                    <a:pt x="21158" y="393243"/>
                    <a:pt x="24918" y="393522"/>
                  </a:cubicBezTo>
                  <a:cubicBezTo>
                    <a:pt x="28664" y="393814"/>
                    <a:pt x="31865" y="393954"/>
                    <a:pt x="34569" y="393954"/>
                  </a:cubicBezTo>
                  <a:cubicBezTo>
                    <a:pt x="47054" y="393954"/>
                    <a:pt x="58636" y="388214"/>
                    <a:pt x="69279" y="376745"/>
                  </a:cubicBezTo>
                  <a:cubicBezTo>
                    <a:pt x="79959" y="365277"/>
                    <a:pt x="89319" y="347015"/>
                    <a:pt x="97396" y="321945"/>
                  </a:cubicBezTo>
                  <a:lnTo>
                    <a:pt x="101448" y="3096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8171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2556819" y="695087"/>
              <a:ext cx="262255" cy="406057"/>
            </a:xfrm>
            <a:custGeom>
              <a:avLst/>
              <a:gdLst/>
              <a:ahLst/>
              <a:cxnLst/>
              <a:rect l="l" t="t" r="r" b="b"/>
              <a:pathLst>
                <a:path w="262255" h="406057" extrusionOk="0">
                  <a:moveTo>
                    <a:pt x="0" y="0"/>
                  </a:moveTo>
                  <a:lnTo>
                    <a:pt x="252463" y="0"/>
                  </a:lnTo>
                  <a:lnTo>
                    <a:pt x="252463" y="44958"/>
                  </a:lnTo>
                  <a:lnTo>
                    <a:pt x="44958" y="44958"/>
                  </a:lnTo>
                  <a:lnTo>
                    <a:pt x="44958" y="175222"/>
                  </a:lnTo>
                  <a:lnTo>
                    <a:pt x="238328" y="175222"/>
                  </a:lnTo>
                  <a:lnTo>
                    <a:pt x="238328" y="219596"/>
                  </a:lnTo>
                  <a:lnTo>
                    <a:pt x="44958" y="219596"/>
                  </a:lnTo>
                  <a:lnTo>
                    <a:pt x="44958" y="361099"/>
                  </a:lnTo>
                  <a:lnTo>
                    <a:pt x="262255" y="361099"/>
                  </a:lnTo>
                  <a:lnTo>
                    <a:pt x="262255" y="406057"/>
                  </a:lnTo>
                  <a:lnTo>
                    <a:pt x="0" y="406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8171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2860279" y="783722"/>
              <a:ext cx="113544" cy="322935"/>
            </a:xfrm>
            <a:custGeom>
              <a:avLst/>
              <a:gdLst/>
              <a:ahLst/>
              <a:cxnLst/>
              <a:rect l="l" t="t" r="r" b="b"/>
              <a:pathLst>
                <a:path w="113544" h="322935" extrusionOk="0">
                  <a:moveTo>
                    <a:pt x="113544" y="0"/>
                  </a:moveTo>
                  <a:lnTo>
                    <a:pt x="113544" y="38234"/>
                  </a:lnTo>
                  <a:lnTo>
                    <a:pt x="91654" y="42927"/>
                  </a:lnTo>
                  <a:cubicBezTo>
                    <a:pt x="84357" y="46097"/>
                    <a:pt x="77152" y="50853"/>
                    <a:pt x="70040" y="57197"/>
                  </a:cubicBezTo>
                  <a:cubicBezTo>
                    <a:pt x="52743" y="71980"/>
                    <a:pt x="43624" y="97151"/>
                    <a:pt x="42646" y="132698"/>
                  </a:cubicBezTo>
                  <a:lnTo>
                    <a:pt x="113544" y="132698"/>
                  </a:lnTo>
                  <a:lnTo>
                    <a:pt x="113544" y="172462"/>
                  </a:lnTo>
                  <a:lnTo>
                    <a:pt x="42646" y="172462"/>
                  </a:lnTo>
                  <a:cubicBezTo>
                    <a:pt x="42646" y="188794"/>
                    <a:pt x="44386" y="203831"/>
                    <a:pt x="47841" y="217572"/>
                  </a:cubicBezTo>
                  <a:cubicBezTo>
                    <a:pt x="51308" y="231314"/>
                    <a:pt x="55918" y="243125"/>
                    <a:pt x="61671" y="253018"/>
                  </a:cubicBezTo>
                  <a:cubicBezTo>
                    <a:pt x="67437" y="262911"/>
                    <a:pt x="74790" y="270582"/>
                    <a:pt x="83718" y="276056"/>
                  </a:cubicBezTo>
                  <a:lnTo>
                    <a:pt x="113544" y="283615"/>
                  </a:lnTo>
                  <a:lnTo>
                    <a:pt x="113544" y="322935"/>
                  </a:lnTo>
                  <a:lnTo>
                    <a:pt x="89450" y="320611"/>
                  </a:lnTo>
                  <a:cubicBezTo>
                    <a:pt x="64452" y="315462"/>
                    <a:pt x="44532" y="302586"/>
                    <a:pt x="29693" y="281974"/>
                  </a:cubicBezTo>
                  <a:cubicBezTo>
                    <a:pt x="9906" y="254504"/>
                    <a:pt x="0" y="213674"/>
                    <a:pt x="0" y="159495"/>
                  </a:cubicBezTo>
                  <a:cubicBezTo>
                    <a:pt x="0" y="130285"/>
                    <a:pt x="3035" y="105558"/>
                    <a:pt x="9080" y="85289"/>
                  </a:cubicBezTo>
                  <a:cubicBezTo>
                    <a:pt x="15138" y="65020"/>
                    <a:pt x="23355" y="48535"/>
                    <a:pt x="33731" y="35874"/>
                  </a:cubicBezTo>
                  <a:cubicBezTo>
                    <a:pt x="44107" y="23186"/>
                    <a:pt x="56198" y="14017"/>
                    <a:pt x="70040" y="8340"/>
                  </a:cubicBezTo>
                  <a:lnTo>
                    <a:pt x="113544" y="0"/>
                  </a:lnTo>
                  <a:close/>
                </a:path>
              </a:pathLst>
            </a:custGeom>
            <a:solidFill>
              <a:srgbClr val="18171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2973823" y="1020167"/>
              <a:ext cx="106915" cy="86741"/>
            </a:xfrm>
            <a:custGeom>
              <a:avLst/>
              <a:gdLst/>
              <a:ahLst/>
              <a:cxnLst/>
              <a:rect l="l" t="t" r="r" b="b"/>
              <a:pathLst>
                <a:path w="106915" h="86741" extrusionOk="0">
                  <a:moveTo>
                    <a:pt x="69463" y="0"/>
                  </a:moveTo>
                  <a:lnTo>
                    <a:pt x="106915" y="12967"/>
                  </a:lnTo>
                  <a:cubicBezTo>
                    <a:pt x="104236" y="21603"/>
                    <a:pt x="100489" y="30315"/>
                    <a:pt x="95688" y="39040"/>
                  </a:cubicBezTo>
                  <a:cubicBezTo>
                    <a:pt x="90875" y="47790"/>
                    <a:pt x="84449" y="55677"/>
                    <a:pt x="76372" y="62674"/>
                  </a:cubicBezTo>
                  <a:cubicBezTo>
                    <a:pt x="68307" y="69685"/>
                    <a:pt x="58262" y="75463"/>
                    <a:pt x="46260" y="79959"/>
                  </a:cubicBezTo>
                  <a:cubicBezTo>
                    <a:pt x="34258" y="84481"/>
                    <a:pt x="19691" y="86741"/>
                    <a:pt x="2598" y="86741"/>
                  </a:cubicBezTo>
                  <a:lnTo>
                    <a:pt x="0" y="86490"/>
                  </a:lnTo>
                  <a:lnTo>
                    <a:pt x="0" y="47170"/>
                  </a:lnTo>
                  <a:lnTo>
                    <a:pt x="2598" y="47828"/>
                  </a:lnTo>
                  <a:cubicBezTo>
                    <a:pt x="21051" y="47828"/>
                    <a:pt x="35833" y="43332"/>
                    <a:pt x="46984" y="34290"/>
                  </a:cubicBezTo>
                  <a:cubicBezTo>
                    <a:pt x="58134" y="25260"/>
                    <a:pt x="65615" y="13830"/>
                    <a:pt x="69463" y="0"/>
                  </a:cubicBezTo>
                  <a:close/>
                </a:path>
              </a:pathLst>
            </a:custGeom>
            <a:solidFill>
              <a:srgbClr val="18171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2973823" y="783553"/>
              <a:ext cx="113557" cy="172631"/>
            </a:xfrm>
            <a:custGeom>
              <a:avLst/>
              <a:gdLst/>
              <a:ahLst/>
              <a:cxnLst/>
              <a:rect l="l" t="t" r="r" b="b"/>
              <a:pathLst>
                <a:path w="113557" h="172631" extrusionOk="0">
                  <a:moveTo>
                    <a:pt x="883" y="0"/>
                  </a:moveTo>
                  <a:cubicBezTo>
                    <a:pt x="22397" y="0"/>
                    <a:pt x="40355" y="4229"/>
                    <a:pt x="54756" y="12687"/>
                  </a:cubicBezTo>
                  <a:cubicBezTo>
                    <a:pt x="82607" y="29020"/>
                    <a:pt x="100387" y="58217"/>
                    <a:pt x="108084" y="100292"/>
                  </a:cubicBezTo>
                  <a:cubicBezTo>
                    <a:pt x="111728" y="120472"/>
                    <a:pt x="113557" y="142278"/>
                    <a:pt x="113557" y="165710"/>
                  </a:cubicBezTo>
                  <a:lnTo>
                    <a:pt x="113557" y="172631"/>
                  </a:lnTo>
                  <a:lnTo>
                    <a:pt x="0" y="172631"/>
                  </a:lnTo>
                  <a:lnTo>
                    <a:pt x="0" y="132867"/>
                  </a:lnTo>
                  <a:lnTo>
                    <a:pt x="70898" y="132867"/>
                  </a:lnTo>
                  <a:cubicBezTo>
                    <a:pt x="70898" y="98095"/>
                    <a:pt x="64421" y="73635"/>
                    <a:pt x="51454" y="59525"/>
                  </a:cubicBezTo>
                  <a:cubicBezTo>
                    <a:pt x="38475" y="45403"/>
                    <a:pt x="21432" y="38341"/>
                    <a:pt x="286" y="38341"/>
                  </a:cubicBezTo>
                  <a:lnTo>
                    <a:pt x="0" y="38403"/>
                  </a:lnTo>
                  <a:lnTo>
                    <a:pt x="0" y="169"/>
                  </a:lnTo>
                  <a:lnTo>
                    <a:pt x="883" y="0"/>
                  </a:lnTo>
                  <a:close/>
                </a:path>
              </a:pathLst>
            </a:custGeom>
            <a:solidFill>
              <a:srgbClr val="18171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3122542" y="784432"/>
              <a:ext cx="210947" cy="322479"/>
            </a:xfrm>
            <a:custGeom>
              <a:avLst/>
              <a:gdLst/>
              <a:ahLst/>
              <a:cxnLst/>
              <a:rect l="l" t="t" r="r" b="b"/>
              <a:pathLst>
                <a:path w="210947" h="322479" extrusionOk="0">
                  <a:moveTo>
                    <a:pt x="107785" y="0"/>
                  </a:moveTo>
                  <a:cubicBezTo>
                    <a:pt x="136017" y="0"/>
                    <a:pt x="158445" y="6045"/>
                    <a:pt x="175069" y="18148"/>
                  </a:cubicBezTo>
                  <a:cubicBezTo>
                    <a:pt x="191694" y="30264"/>
                    <a:pt x="202197" y="49670"/>
                    <a:pt x="206616" y="76365"/>
                  </a:cubicBezTo>
                  <a:lnTo>
                    <a:pt x="168300" y="82131"/>
                  </a:lnTo>
                  <a:cubicBezTo>
                    <a:pt x="166941" y="74054"/>
                    <a:pt x="164363" y="67285"/>
                    <a:pt x="160515" y="61811"/>
                  </a:cubicBezTo>
                  <a:cubicBezTo>
                    <a:pt x="156667" y="56324"/>
                    <a:pt x="152057" y="51905"/>
                    <a:pt x="146685" y="48552"/>
                  </a:cubicBezTo>
                  <a:cubicBezTo>
                    <a:pt x="141300" y="45187"/>
                    <a:pt x="135306" y="42799"/>
                    <a:pt x="128676" y="41339"/>
                  </a:cubicBezTo>
                  <a:cubicBezTo>
                    <a:pt x="122047" y="39903"/>
                    <a:pt x="115074" y="39180"/>
                    <a:pt x="107785" y="39180"/>
                  </a:cubicBezTo>
                  <a:cubicBezTo>
                    <a:pt x="88570" y="39180"/>
                    <a:pt x="74396" y="42748"/>
                    <a:pt x="65265" y="49886"/>
                  </a:cubicBezTo>
                  <a:cubicBezTo>
                    <a:pt x="56147" y="57023"/>
                    <a:pt x="51587" y="67831"/>
                    <a:pt x="51587" y="82296"/>
                  </a:cubicBezTo>
                  <a:cubicBezTo>
                    <a:pt x="51587" y="90767"/>
                    <a:pt x="53251" y="97765"/>
                    <a:pt x="56604" y="103264"/>
                  </a:cubicBezTo>
                  <a:cubicBezTo>
                    <a:pt x="59956" y="108763"/>
                    <a:pt x="64655" y="113386"/>
                    <a:pt x="70688" y="117158"/>
                  </a:cubicBezTo>
                  <a:cubicBezTo>
                    <a:pt x="76721" y="120917"/>
                    <a:pt x="83960" y="124130"/>
                    <a:pt x="92392" y="126848"/>
                  </a:cubicBezTo>
                  <a:lnTo>
                    <a:pt x="120790" y="135699"/>
                  </a:lnTo>
                  <a:lnTo>
                    <a:pt x="141465" y="142151"/>
                  </a:lnTo>
                  <a:cubicBezTo>
                    <a:pt x="148577" y="144666"/>
                    <a:pt x="155486" y="147587"/>
                    <a:pt x="162230" y="150939"/>
                  </a:cubicBezTo>
                  <a:cubicBezTo>
                    <a:pt x="168961" y="154305"/>
                    <a:pt x="175247" y="158242"/>
                    <a:pt x="181115" y="162751"/>
                  </a:cubicBezTo>
                  <a:cubicBezTo>
                    <a:pt x="186969" y="167259"/>
                    <a:pt x="192113" y="172695"/>
                    <a:pt x="196532" y="179019"/>
                  </a:cubicBezTo>
                  <a:cubicBezTo>
                    <a:pt x="200952" y="185357"/>
                    <a:pt x="204457" y="192735"/>
                    <a:pt x="207061" y="201181"/>
                  </a:cubicBezTo>
                  <a:cubicBezTo>
                    <a:pt x="209652" y="209626"/>
                    <a:pt x="210947" y="219418"/>
                    <a:pt x="210947" y="230543"/>
                  </a:cubicBezTo>
                  <a:cubicBezTo>
                    <a:pt x="210947" y="245148"/>
                    <a:pt x="208648" y="258165"/>
                    <a:pt x="204038" y="269596"/>
                  </a:cubicBezTo>
                  <a:cubicBezTo>
                    <a:pt x="199428" y="281026"/>
                    <a:pt x="192684" y="290627"/>
                    <a:pt x="183858" y="298412"/>
                  </a:cubicBezTo>
                  <a:cubicBezTo>
                    <a:pt x="175018" y="306184"/>
                    <a:pt x="164173" y="312153"/>
                    <a:pt x="151282" y="316268"/>
                  </a:cubicBezTo>
                  <a:cubicBezTo>
                    <a:pt x="138417" y="320408"/>
                    <a:pt x="123723" y="322479"/>
                    <a:pt x="107200" y="322479"/>
                  </a:cubicBezTo>
                  <a:cubicBezTo>
                    <a:pt x="92405" y="322479"/>
                    <a:pt x="79057" y="321081"/>
                    <a:pt x="67145" y="318300"/>
                  </a:cubicBezTo>
                  <a:cubicBezTo>
                    <a:pt x="55219" y="315506"/>
                    <a:pt x="44805" y="311048"/>
                    <a:pt x="35877" y="304902"/>
                  </a:cubicBezTo>
                  <a:cubicBezTo>
                    <a:pt x="26936" y="298755"/>
                    <a:pt x="19443" y="290627"/>
                    <a:pt x="13398" y="280543"/>
                  </a:cubicBezTo>
                  <a:cubicBezTo>
                    <a:pt x="7353" y="270446"/>
                    <a:pt x="2870" y="258115"/>
                    <a:pt x="0" y="243523"/>
                  </a:cubicBezTo>
                  <a:lnTo>
                    <a:pt x="37465" y="234582"/>
                  </a:lnTo>
                  <a:cubicBezTo>
                    <a:pt x="41110" y="251295"/>
                    <a:pt x="48603" y="263538"/>
                    <a:pt x="59931" y="271323"/>
                  </a:cubicBezTo>
                  <a:cubicBezTo>
                    <a:pt x="71272" y="279108"/>
                    <a:pt x="87033" y="282994"/>
                    <a:pt x="107200" y="282994"/>
                  </a:cubicBezTo>
                  <a:cubicBezTo>
                    <a:pt x="116434" y="282994"/>
                    <a:pt x="124828" y="282219"/>
                    <a:pt x="132410" y="280695"/>
                  </a:cubicBezTo>
                  <a:cubicBezTo>
                    <a:pt x="140005" y="279159"/>
                    <a:pt x="146583" y="276517"/>
                    <a:pt x="152159" y="272771"/>
                  </a:cubicBezTo>
                  <a:cubicBezTo>
                    <a:pt x="157734" y="269011"/>
                    <a:pt x="162052" y="264020"/>
                    <a:pt x="165125" y="257759"/>
                  </a:cubicBezTo>
                  <a:cubicBezTo>
                    <a:pt x="168199" y="251524"/>
                    <a:pt x="169735" y="243777"/>
                    <a:pt x="169735" y="234556"/>
                  </a:cubicBezTo>
                  <a:cubicBezTo>
                    <a:pt x="169735" y="225133"/>
                    <a:pt x="167919" y="217399"/>
                    <a:pt x="164262" y="211341"/>
                  </a:cubicBezTo>
                  <a:cubicBezTo>
                    <a:pt x="160617" y="205295"/>
                    <a:pt x="155575" y="200241"/>
                    <a:pt x="149136" y="196202"/>
                  </a:cubicBezTo>
                  <a:cubicBezTo>
                    <a:pt x="142710" y="192176"/>
                    <a:pt x="134874" y="188709"/>
                    <a:pt x="125654" y="185826"/>
                  </a:cubicBezTo>
                  <a:lnTo>
                    <a:pt x="95097" y="175781"/>
                  </a:lnTo>
                  <a:cubicBezTo>
                    <a:pt x="84912" y="172530"/>
                    <a:pt x="74778" y="168872"/>
                    <a:pt x="64694" y="164833"/>
                  </a:cubicBezTo>
                  <a:cubicBezTo>
                    <a:pt x="54610" y="160795"/>
                    <a:pt x="45529" y="155473"/>
                    <a:pt x="37465" y="148831"/>
                  </a:cubicBezTo>
                  <a:cubicBezTo>
                    <a:pt x="29388" y="142215"/>
                    <a:pt x="22796" y="133998"/>
                    <a:pt x="17729" y="124206"/>
                  </a:cubicBezTo>
                  <a:cubicBezTo>
                    <a:pt x="12636" y="114402"/>
                    <a:pt x="10083" y="102108"/>
                    <a:pt x="10083" y="87313"/>
                  </a:cubicBezTo>
                  <a:cubicBezTo>
                    <a:pt x="10083" y="58877"/>
                    <a:pt x="18390" y="37224"/>
                    <a:pt x="35014" y="22314"/>
                  </a:cubicBezTo>
                  <a:cubicBezTo>
                    <a:pt x="51625" y="7442"/>
                    <a:pt x="75895" y="0"/>
                    <a:pt x="107785" y="0"/>
                  </a:cubicBezTo>
                  <a:close/>
                </a:path>
              </a:pathLst>
            </a:custGeom>
            <a:solidFill>
              <a:srgbClr val="18171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3358277" y="719584"/>
              <a:ext cx="123927" cy="386169"/>
            </a:xfrm>
            <a:custGeom>
              <a:avLst/>
              <a:gdLst/>
              <a:ahLst/>
              <a:cxnLst/>
              <a:rect l="l" t="t" r="r" b="b"/>
              <a:pathLst>
                <a:path w="123927" h="386169" extrusionOk="0">
                  <a:moveTo>
                    <a:pt x="43802" y="0"/>
                  </a:moveTo>
                  <a:lnTo>
                    <a:pt x="72339" y="0"/>
                  </a:lnTo>
                  <a:lnTo>
                    <a:pt x="72339" y="69748"/>
                  </a:lnTo>
                  <a:lnTo>
                    <a:pt x="119596" y="69748"/>
                  </a:lnTo>
                  <a:lnTo>
                    <a:pt x="119596" y="107493"/>
                  </a:lnTo>
                  <a:lnTo>
                    <a:pt x="72339" y="107493"/>
                  </a:lnTo>
                  <a:lnTo>
                    <a:pt x="72339" y="304330"/>
                  </a:lnTo>
                  <a:cubicBezTo>
                    <a:pt x="72339" y="319316"/>
                    <a:pt x="74358" y="329819"/>
                    <a:pt x="78397" y="335877"/>
                  </a:cubicBezTo>
                  <a:cubicBezTo>
                    <a:pt x="82436" y="341935"/>
                    <a:pt x="89345" y="344958"/>
                    <a:pt x="99136" y="344958"/>
                  </a:cubicBezTo>
                  <a:cubicBezTo>
                    <a:pt x="103175" y="344958"/>
                    <a:pt x="107162" y="344577"/>
                    <a:pt x="111099" y="343815"/>
                  </a:cubicBezTo>
                  <a:cubicBezTo>
                    <a:pt x="115036" y="343040"/>
                    <a:pt x="119316" y="342074"/>
                    <a:pt x="123927" y="340919"/>
                  </a:cubicBezTo>
                  <a:lnTo>
                    <a:pt x="123927" y="379260"/>
                  </a:lnTo>
                  <a:cubicBezTo>
                    <a:pt x="117386" y="381368"/>
                    <a:pt x="110757" y="383045"/>
                    <a:pt x="104038" y="384302"/>
                  </a:cubicBezTo>
                  <a:cubicBezTo>
                    <a:pt x="97307" y="385547"/>
                    <a:pt x="89535" y="386169"/>
                    <a:pt x="80696" y="386169"/>
                  </a:cubicBezTo>
                  <a:cubicBezTo>
                    <a:pt x="46698" y="386169"/>
                    <a:pt x="29680" y="362636"/>
                    <a:pt x="29680" y="315570"/>
                  </a:cubicBezTo>
                  <a:lnTo>
                    <a:pt x="29680" y="107493"/>
                  </a:lnTo>
                  <a:lnTo>
                    <a:pt x="0" y="107493"/>
                  </a:lnTo>
                  <a:lnTo>
                    <a:pt x="0" y="69748"/>
                  </a:lnTo>
                  <a:lnTo>
                    <a:pt x="31420" y="69748"/>
                  </a:lnTo>
                  <a:lnTo>
                    <a:pt x="43802" y="0"/>
                  </a:lnTo>
                  <a:close/>
                </a:path>
              </a:pathLst>
            </a:custGeom>
            <a:solidFill>
              <a:srgbClr val="18171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3517941" y="789335"/>
              <a:ext cx="42659" cy="311810"/>
            </a:xfrm>
            <a:custGeom>
              <a:avLst/>
              <a:gdLst/>
              <a:ahLst/>
              <a:cxnLst/>
              <a:rect l="l" t="t" r="r" b="b"/>
              <a:pathLst>
                <a:path w="42659" h="311810" extrusionOk="0">
                  <a:moveTo>
                    <a:pt x="0" y="0"/>
                  </a:moveTo>
                  <a:lnTo>
                    <a:pt x="42659" y="0"/>
                  </a:lnTo>
                  <a:lnTo>
                    <a:pt x="42659" y="311810"/>
                  </a:lnTo>
                  <a:lnTo>
                    <a:pt x="0" y="311810"/>
                  </a:lnTo>
                  <a:lnTo>
                    <a:pt x="0" y="0"/>
                  </a:lnTo>
                </a:path>
              </a:pathLst>
            </a:custGeom>
            <a:solidFill>
              <a:srgbClr val="18171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3517941" y="673473"/>
              <a:ext cx="42659" cy="49556"/>
            </a:xfrm>
            <a:custGeom>
              <a:avLst/>
              <a:gdLst/>
              <a:ahLst/>
              <a:cxnLst/>
              <a:rect l="l" t="t" r="r" b="b"/>
              <a:pathLst>
                <a:path w="42659" h="49556" extrusionOk="0">
                  <a:moveTo>
                    <a:pt x="0" y="0"/>
                  </a:moveTo>
                  <a:lnTo>
                    <a:pt x="42659" y="0"/>
                  </a:lnTo>
                  <a:lnTo>
                    <a:pt x="42659" y="49556"/>
                  </a:lnTo>
                  <a:lnTo>
                    <a:pt x="0" y="49556"/>
                  </a:lnTo>
                  <a:lnTo>
                    <a:pt x="0" y="0"/>
                  </a:lnTo>
                </a:path>
              </a:pathLst>
            </a:custGeom>
            <a:solidFill>
              <a:srgbClr val="18171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0" y="1285294"/>
              <a:ext cx="213258" cy="406057"/>
            </a:xfrm>
            <a:custGeom>
              <a:avLst/>
              <a:gdLst/>
              <a:ahLst/>
              <a:cxnLst/>
              <a:rect l="l" t="t" r="r" b="b"/>
              <a:pathLst>
                <a:path w="213258" h="406057" extrusionOk="0">
                  <a:moveTo>
                    <a:pt x="0" y="0"/>
                  </a:moveTo>
                  <a:lnTo>
                    <a:pt x="44958" y="0"/>
                  </a:lnTo>
                  <a:lnTo>
                    <a:pt x="44958" y="361099"/>
                  </a:lnTo>
                  <a:lnTo>
                    <a:pt x="213258" y="361099"/>
                  </a:lnTo>
                  <a:lnTo>
                    <a:pt x="213258" y="406057"/>
                  </a:lnTo>
                  <a:lnTo>
                    <a:pt x="0" y="406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8171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261673" y="1379543"/>
              <a:ext cx="42659" cy="311810"/>
            </a:xfrm>
            <a:custGeom>
              <a:avLst/>
              <a:gdLst/>
              <a:ahLst/>
              <a:cxnLst/>
              <a:rect l="l" t="t" r="r" b="b"/>
              <a:pathLst>
                <a:path w="42659" h="311810" extrusionOk="0">
                  <a:moveTo>
                    <a:pt x="0" y="0"/>
                  </a:moveTo>
                  <a:lnTo>
                    <a:pt x="42659" y="0"/>
                  </a:lnTo>
                  <a:lnTo>
                    <a:pt x="42659" y="311810"/>
                  </a:lnTo>
                  <a:lnTo>
                    <a:pt x="0" y="311810"/>
                  </a:lnTo>
                  <a:lnTo>
                    <a:pt x="0" y="0"/>
                  </a:lnTo>
                </a:path>
              </a:pathLst>
            </a:custGeom>
            <a:solidFill>
              <a:srgbClr val="18171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261673" y="1263680"/>
              <a:ext cx="42659" cy="49556"/>
            </a:xfrm>
            <a:custGeom>
              <a:avLst/>
              <a:gdLst/>
              <a:ahLst/>
              <a:cxnLst/>
              <a:rect l="l" t="t" r="r" b="b"/>
              <a:pathLst>
                <a:path w="42659" h="49556" extrusionOk="0">
                  <a:moveTo>
                    <a:pt x="0" y="0"/>
                  </a:moveTo>
                  <a:lnTo>
                    <a:pt x="42659" y="0"/>
                  </a:lnTo>
                  <a:lnTo>
                    <a:pt x="42659" y="49556"/>
                  </a:lnTo>
                  <a:lnTo>
                    <a:pt x="0" y="49556"/>
                  </a:lnTo>
                  <a:lnTo>
                    <a:pt x="0" y="0"/>
                  </a:lnTo>
                </a:path>
              </a:pathLst>
            </a:custGeom>
            <a:solidFill>
              <a:srgbClr val="18171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369160" y="1373763"/>
              <a:ext cx="205486" cy="317589"/>
            </a:xfrm>
            <a:custGeom>
              <a:avLst/>
              <a:gdLst/>
              <a:ahLst/>
              <a:cxnLst/>
              <a:rect l="l" t="t" r="r" b="b"/>
              <a:pathLst>
                <a:path w="205486" h="317589" extrusionOk="0">
                  <a:moveTo>
                    <a:pt x="124511" y="0"/>
                  </a:moveTo>
                  <a:cubicBezTo>
                    <a:pt x="138722" y="0"/>
                    <a:pt x="150914" y="2121"/>
                    <a:pt x="161099" y="6350"/>
                  </a:cubicBezTo>
                  <a:cubicBezTo>
                    <a:pt x="171285" y="10579"/>
                    <a:pt x="179692" y="17107"/>
                    <a:pt x="186322" y="25946"/>
                  </a:cubicBezTo>
                  <a:cubicBezTo>
                    <a:pt x="192951" y="34772"/>
                    <a:pt x="197790" y="46164"/>
                    <a:pt x="200876" y="60096"/>
                  </a:cubicBezTo>
                  <a:cubicBezTo>
                    <a:pt x="203937" y="74028"/>
                    <a:pt x="205486" y="90589"/>
                    <a:pt x="205486" y="109804"/>
                  </a:cubicBezTo>
                  <a:lnTo>
                    <a:pt x="205486" y="317589"/>
                  </a:lnTo>
                  <a:lnTo>
                    <a:pt x="162827" y="317589"/>
                  </a:lnTo>
                  <a:lnTo>
                    <a:pt x="162827" y="119888"/>
                  </a:lnTo>
                  <a:cubicBezTo>
                    <a:pt x="162827" y="104711"/>
                    <a:pt x="161925" y="92037"/>
                    <a:pt x="160083" y="81851"/>
                  </a:cubicBezTo>
                  <a:cubicBezTo>
                    <a:pt x="158267" y="71679"/>
                    <a:pt x="155283" y="63462"/>
                    <a:pt x="151168" y="57201"/>
                  </a:cubicBezTo>
                  <a:cubicBezTo>
                    <a:pt x="147028" y="50965"/>
                    <a:pt x="141605" y="46545"/>
                    <a:pt x="134874" y="43955"/>
                  </a:cubicBezTo>
                  <a:cubicBezTo>
                    <a:pt x="128143" y="41364"/>
                    <a:pt x="119888" y="40056"/>
                    <a:pt x="110096" y="40056"/>
                  </a:cubicBezTo>
                  <a:cubicBezTo>
                    <a:pt x="100101" y="40056"/>
                    <a:pt x="91034" y="42214"/>
                    <a:pt x="82855" y="46545"/>
                  </a:cubicBezTo>
                  <a:cubicBezTo>
                    <a:pt x="74689" y="50876"/>
                    <a:pt x="67729" y="57112"/>
                    <a:pt x="61976" y="65278"/>
                  </a:cubicBezTo>
                  <a:cubicBezTo>
                    <a:pt x="56197" y="73457"/>
                    <a:pt x="51740" y="83541"/>
                    <a:pt x="48565" y="95542"/>
                  </a:cubicBezTo>
                  <a:cubicBezTo>
                    <a:pt x="45402" y="107543"/>
                    <a:pt x="43815" y="121323"/>
                    <a:pt x="43815" y="136893"/>
                  </a:cubicBezTo>
                  <a:lnTo>
                    <a:pt x="43815" y="317589"/>
                  </a:lnTo>
                  <a:lnTo>
                    <a:pt x="1168" y="317589"/>
                  </a:lnTo>
                  <a:lnTo>
                    <a:pt x="1168" y="51879"/>
                  </a:lnTo>
                  <a:cubicBezTo>
                    <a:pt x="1168" y="44577"/>
                    <a:pt x="1054" y="37719"/>
                    <a:pt x="876" y="31267"/>
                  </a:cubicBezTo>
                  <a:cubicBezTo>
                    <a:pt x="673" y="24841"/>
                    <a:pt x="483" y="19304"/>
                    <a:pt x="292" y="14694"/>
                  </a:cubicBezTo>
                  <a:cubicBezTo>
                    <a:pt x="102" y="10083"/>
                    <a:pt x="0" y="7112"/>
                    <a:pt x="0" y="5778"/>
                  </a:cubicBezTo>
                  <a:lnTo>
                    <a:pt x="40056" y="5778"/>
                  </a:lnTo>
                  <a:cubicBezTo>
                    <a:pt x="40246" y="6731"/>
                    <a:pt x="40399" y="9322"/>
                    <a:pt x="40500" y="13551"/>
                  </a:cubicBezTo>
                  <a:cubicBezTo>
                    <a:pt x="40589" y="17780"/>
                    <a:pt x="40780" y="22618"/>
                    <a:pt x="41072" y="28092"/>
                  </a:cubicBezTo>
                  <a:cubicBezTo>
                    <a:pt x="41364" y="33579"/>
                    <a:pt x="41554" y="39154"/>
                    <a:pt x="41643" y="44818"/>
                  </a:cubicBezTo>
                  <a:cubicBezTo>
                    <a:pt x="41745" y="50482"/>
                    <a:pt x="41796" y="55232"/>
                    <a:pt x="41796" y="59080"/>
                  </a:cubicBezTo>
                  <a:lnTo>
                    <a:pt x="42659" y="59080"/>
                  </a:lnTo>
                  <a:cubicBezTo>
                    <a:pt x="46698" y="50050"/>
                    <a:pt x="51156" y="41897"/>
                    <a:pt x="56058" y="34582"/>
                  </a:cubicBezTo>
                  <a:cubicBezTo>
                    <a:pt x="60960" y="27292"/>
                    <a:pt x="66624" y="21094"/>
                    <a:pt x="73063" y="16002"/>
                  </a:cubicBezTo>
                  <a:cubicBezTo>
                    <a:pt x="79489" y="10909"/>
                    <a:pt x="86893" y="6959"/>
                    <a:pt x="95263" y="4191"/>
                  </a:cubicBezTo>
                  <a:cubicBezTo>
                    <a:pt x="103607" y="1397"/>
                    <a:pt x="113360" y="0"/>
                    <a:pt x="124511" y="0"/>
                  </a:cubicBezTo>
                  <a:close/>
                </a:path>
              </a:pathLst>
            </a:custGeom>
            <a:solidFill>
              <a:srgbClr val="18171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638329" y="1373763"/>
              <a:ext cx="205486" cy="317589"/>
            </a:xfrm>
            <a:custGeom>
              <a:avLst/>
              <a:gdLst/>
              <a:ahLst/>
              <a:cxnLst/>
              <a:rect l="l" t="t" r="r" b="b"/>
              <a:pathLst>
                <a:path w="205486" h="317589" extrusionOk="0">
                  <a:moveTo>
                    <a:pt x="124511" y="0"/>
                  </a:moveTo>
                  <a:cubicBezTo>
                    <a:pt x="138722" y="0"/>
                    <a:pt x="150914" y="2121"/>
                    <a:pt x="161099" y="6350"/>
                  </a:cubicBezTo>
                  <a:cubicBezTo>
                    <a:pt x="171285" y="10579"/>
                    <a:pt x="179692" y="17107"/>
                    <a:pt x="186322" y="25946"/>
                  </a:cubicBezTo>
                  <a:cubicBezTo>
                    <a:pt x="192951" y="34772"/>
                    <a:pt x="197790" y="46164"/>
                    <a:pt x="200876" y="60096"/>
                  </a:cubicBezTo>
                  <a:cubicBezTo>
                    <a:pt x="203937" y="74028"/>
                    <a:pt x="205486" y="90589"/>
                    <a:pt x="205486" y="109804"/>
                  </a:cubicBezTo>
                  <a:lnTo>
                    <a:pt x="205486" y="317589"/>
                  </a:lnTo>
                  <a:lnTo>
                    <a:pt x="162827" y="317589"/>
                  </a:lnTo>
                  <a:lnTo>
                    <a:pt x="162827" y="119888"/>
                  </a:lnTo>
                  <a:cubicBezTo>
                    <a:pt x="162827" y="104711"/>
                    <a:pt x="161925" y="92037"/>
                    <a:pt x="160083" y="81851"/>
                  </a:cubicBezTo>
                  <a:cubicBezTo>
                    <a:pt x="158267" y="71679"/>
                    <a:pt x="155283" y="63462"/>
                    <a:pt x="151168" y="57201"/>
                  </a:cubicBezTo>
                  <a:cubicBezTo>
                    <a:pt x="147028" y="50965"/>
                    <a:pt x="141605" y="46545"/>
                    <a:pt x="134874" y="43955"/>
                  </a:cubicBezTo>
                  <a:cubicBezTo>
                    <a:pt x="128143" y="41364"/>
                    <a:pt x="119888" y="40056"/>
                    <a:pt x="110096" y="40056"/>
                  </a:cubicBezTo>
                  <a:cubicBezTo>
                    <a:pt x="100101" y="40056"/>
                    <a:pt x="91034" y="42214"/>
                    <a:pt x="82855" y="46545"/>
                  </a:cubicBezTo>
                  <a:cubicBezTo>
                    <a:pt x="74689" y="50876"/>
                    <a:pt x="67729" y="57112"/>
                    <a:pt x="61976" y="65278"/>
                  </a:cubicBezTo>
                  <a:cubicBezTo>
                    <a:pt x="56198" y="73457"/>
                    <a:pt x="51740" y="83541"/>
                    <a:pt x="48565" y="95542"/>
                  </a:cubicBezTo>
                  <a:cubicBezTo>
                    <a:pt x="45402" y="107543"/>
                    <a:pt x="43815" y="121323"/>
                    <a:pt x="43815" y="136893"/>
                  </a:cubicBezTo>
                  <a:lnTo>
                    <a:pt x="43815" y="317589"/>
                  </a:lnTo>
                  <a:lnTo>
                    <a:pt x="1168" y="317589"/>
                  </a:lnTo>
                  <a:lnTo>
                    <a:pt x="1168" y="51879"/>
                  </a:lnTo>
                  <a:cubicBezTo>
                    <a:pt x="1168" y="44577"/>
                    <a:pt x="1054" y="37719"/>
                    <a:pt x="876" y="31267"/>
                  </a:cubicBezTo>
                  <a:cubicBezTo>
                    <a:pt x="673" y="24841"/>
                    <a:pt x="483" y="19304"/>
                    <a:pt x="292" y="14694"/>
                  </a:cubicBezTo>
                  <a:cubicBezTo>
                    <a:pt x="102" y="10083"/>
                    <a:pt x="0" y="7112"/>
                    <a:pt x="0" y="5778"/>
                  </a:cubicBezTo>
                  <a:lnTo>
                    <a:pt x="40056" y="5778"/>
                  </a:lnTo>
                  <a:cubicBezTo>
                    <a:pt x="40246" y="6731"/>
                    <a:pt x="40399" y="9322"/>
                    <a:pt x="40500" y="13551"/>
                  </a:cubicBezTo>
                  <a:cubicBezTo>
                    <a:pt x="40589" y="17780"/>
                    <a:pt x="40792" y="22618"/>
                    <a:pt x="41072" y="28092"/>
                  </a:cubicBezTo>
                  <a:cubicBezTo>
                    <a:pt x="41364" y="33579"/>
                    <a:pt x="41554" y="39154"/>
                    <a:pt x="41643" y="44818"/>
                  </a:cubicBezTo>
                  <a:cubicBezTo>
                    <a:pt x="41745" y="50482"/>
                    <a:pt x="41796" y="55232"/>
                    <a:pt x="41796" y="59080"/>
                  </a:cubicBezTo>
                  <a:lnTo>
                    <a:pt x="42659" y="59080"/>
                  </a:lnTo>
                  <a:cubicBezTo>
                    <a:pt x="46698" y="50050"/>
                    <a:pt x="51156" y="41897"/>
                    <a:pt x="56058" y="34582"/>
                  </a:cubicBezTo>
                  <a:cubicBezTo>
                    <a:pt x="60960" y="27292"/>
                    <a:pt x="66624" y="21094"/>
                    <a:pt x="73063" y="16002"/>
                  </a:cubicBezTo>
                  <a:cubicBezTo>
                    <a:pt x="79489" y="10909"/>
                    <a:pt x="86893" y="6959"/>
                    <a:pt x="95263" y="4191"/>
                  </a:cubicBezTo>
                  <a:cubicBezTo>
                    <a:pt x="103607" y="1397"/>
                    <a:pt x="113360" y="0"/>
                    <a:pt x="124511" y="0"/>
                  </a:cubicBezTo>
                  <a:close/>
                </a:path>
              </a:pathLst>
            </a:custGeom>
            <a:solidFill>
              <a:srgbClr val="18171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906637" y="1379538"/>
              <a:ext cx="205486" cy="317576"/>
            </a:xfrm>
            <a:custGeom>
              <a:avLst/>
              <a:gdLst/>
              <a:ahLst/>
              <a:cxnLst/>
              <a:rect l="l" t="t" r="r" b="b"/>
              <a:pathLst>
                <a:path w="205486" h="317576" extrusionOk="0">
                  <a:moveTo>
                    <a:pt x="0" y="0"/>
                  </a:moveTo>
                  <a:lnTo>
                    <a:pt x="42659" y="0"/>
                  </a:lnTo>
                  <a:lnTo>
                    <a:pt x="42659" y="197701"/>
                  </a:lnTo>
                  <a:cubicBezTo>
                    <a:pt x="42659" y="212877"/>
                    <a:pt x="43561" y="225552"/>
                    <a:pt x="45403" y="235738"/>
                  </a:cubicBezTo>
                  <a:cubicBezTo>
                    <a:pt x="47219" y="245910"/>
                    <a:pt x="50190" y="254127"/>
                    <a:pt x="54318" y="260363"/>
                  </a:cubicBezTo>
                  <a:cubicBezTo>
                    <a:pt x="58458" y="266624"/>
                    <a:pt x="63881" y="271031"/>
                    <a:pt x="70612" y="273634"/>
                  </a:cubicBezTo>
                  <a:cubicBezTo>
                    <a:pt x="77330" y="276212"/>
                    <a:pt x="85598" y="277520"/>
                    <a:pt x="95390" y="277520"/>
                  </a:cubicBezTo>
                  <a:cubicBezTo>
                    <a:pt x="105385" y="277520"/>
                    <a:pt x="114452" y="275349"/>
                    <a:pt x="122631" y="271031"/>
                  </a:cubicBezTo>
                  <a:cubicBezTo>
                    <a:pt x="130785" y="266713"/>
                    <a:pt x="137757" y="260477"/>
                    <a:pt x="143510" y="252311"/>
                  </a:cubicBezTo>
                  <a:cubicBezTo>
                    <a:pt x="149289" y="244132"/>
                    <a:pt x="153746" y="234049"/>
                    <a:pt x="156921" y="222047"/>
                  </a:cubicBezTo>
                  <a:cubicBezTo>
                    <a:pt x="160084" y="210045"/>
                    <a:pt x="161671" y="196253"/>
                    <a:pt x="161671" y="180683"/>
                  </a:cubicBezTo>
                  <a:lnTo>
                    <a:pt x="161671" y="0"/>
                  </a:lnTo>
                  <a:lnTo>
                    <a:pt x="204318" y="0"/>
                  </a:lnTo>
                  <a:lnTo>
                    <a:pt x="204318" y="265709"/>
                  </a:lnTo>
                  <a:cubicBezTo>
                    <a:pt x="204318" y="273012"/>
                    <a:pt x="204419" y="279870"/>
                    <a:pt x="204622" y="286309"/>
                  </a:cubicBezTo>
                  <a:cubicBezTo>
                    <a:pt x="204800" y="292748"/>
                    <a:pt x="204991" y="298259"/>
                    <a:pt x="205194" y="302882"/>
                  </a:cubicBezTo>
                  <a:cubicBezTo>
                    <a:pt x="205372" y="307492"/>
                    <a:pt x="205486" y="310477"/>
                    <a:pt x="205486" y="311810"/>
                  </a:cubicBezTo>
                  <a:lnTo>
                    <a:pt x="165430" y="311810"/>
                  </a:lnTo>
                  <a:cubicBezTo>
                    <a:pt x="165240" y="310858"/>
                    <a:pt x="165087" y="308254"/>
                    <a:pt x="164986" y="304025"/>
                  </a:cubicBezTo>
                  <a:cubicBezTo>
                    <a:pt x="164897" y="299809"/>
                    <a:pt x="164694" y="294958"/>
                    <a:pt x="164414" y="289484"/>
                  </a:cubicBezTo>
                  <a:cubicBezTo>
                    <a:pt x="164122" y="284010"/>
                    <a:pt x="163932" y="278435"/>
                    <a:pt x="163843" y="272771"/>
                  </a:cubicBezTo>
                  <a:cubicBezTo>
                    <a:pt x="163741" y="267107"/>
                    <a:pt x="163690" y="262344"/>
                    <a:pt x="163690" y="258496"/>
                  </a:cubicBezTo>
                  <a:lnTo>
                    <a:pt x="162827" y="258496"/>
                  </a:lnTo>
                  <a:cubicBezTo>
                    <a:pt x="158788" y="267526"/>
                    <a:pt x="154330" y="275692"/>
                    <a:pt x="149428" y="282994"/>
                  </a:cubicBezTo>
                  <a:cubicBezTo>
                    <a:pt x="144526" y="290297"/>
                    <a:pt x="138862" y="296494"/>
                    <a:pt x="132423" y="301574"/>
                  </a:cubicBezTo>
                  <a:cubicBezTo>
                    <a:pt x="125984" y="306680"/>
                    <a:pt x="118593" y="310604"/>
                    <a:pt x="110223" y="313398"/>
                  </a:cubicBezTo>
                  <a:cubicBezTo>
                    <a:pt x="101879" y="316179"/>
                    <a:pt x="92126" y="317576"/>
                    <a:pt x="80975" y="317576"/>
                  </a:cubicBezTo>
                  <a:cubicBezTo>
                    <a:pt x="66764" y="317576"/>
                    <a:pt x="54572" y="315455"/>
                    <a:pt x="44387" y="311239"/>
                  </a:cubicBezTo>
                  <a:cubicBezTo>
                    <a:pt x="34201" y="307010"/>
                    <a:pt x="25794" y="300482"/>
                    <a:pt x="19164" y="291643"/>
                  </a:cubicBezTo>
                  <a:cubicBezTo>
                    <a:pt x="12535" y="282816"/>
                    <a:pt x="7671" y="271463"/>
                    <a:pt x="4610" y="257632"/>
                  </a:cubicBezTo>
                  <a:cubicBezTo>
                    <a:pt x="1537" y="243802"/>
                    <a:pt x="0" y="227190"/>
                    <a:pt x="0" y="20777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8171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1176956" y="1263679"/>
              <a:ext cx="208597" cy="427672"/>
            </a:xfrm>
            <a:custGeom>
              <a:avLst/>
              <a:gdLst/>
              <a:ahLst/>
              <a:cxnLst/>
              <a:rect l="l" t="t" r="r" b="b"/>
              <a:pathLst>
                <a:path w="208597" h="427672" extrusionOk="0">
                  <a:moveTo>
                    <a:pt x="0" y="0"/>
                  </a:moveTo>
                  <a:lnTo>
                    <a:pt x="42659" y="0"/>
                  </a:lnTo>
                  <a:lnTo>
                    <a:pt x="42659" y="267144"/>
                  </a:lnTo>
                  <a:lnTo>
                    <a:pt x="155054" y="115862"/>
                  </a:lnTo>
                  <a:lnTo>
                    <a:pt x="204953" y="115862"/>
                  </a:lnTo>
                  <a:lnTo>
                    <a:pt x="99974" y="250837"/>
                  </a:lnTo>
                  <a:lnTo>
                    <a:pt x="208597" y="427672"/>
                  </a:lnTo>
                  <a:lnTo>
                    <a:pt x="160236" y="427672"/>
                  </a:lnTo>
                  <a:lnTo>
                    <a:pt x="73812" y="285293"/>
                  </a:lnTo>
                  <a:lnTo>
                    <a:pt x="42659" y="316700"/>
                  </a:lnTo>
                  <a:lnTo>
                    <a:pt x="42659" y="427672"/>
                  </a:lnTo>
                  <a:lnTo>
                    <a:pt x="0" y="4276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8171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1406935" y="1502841"/>
              <a:ext cx="105918" cy="194275"/>
            </a:xfrm>
            <a:custGeom>
              <a:avLst/>
              <a:gdLst/>
              <a:ahLst/>
              <a:cxnLst/>
              <a:rect l="l" t="t" r="r" b="b"/>
              <a:pathLst>
                <a:path w="105918" h="194275" extrusionOk="0">
                  <a:moveTo>
                    <a:pt x="105918" y="0"/>
                  </a:moveTo>
                  <a:lnTo>
                    <a:pt x="105918" y="37191"/>
                  </a:lnTo>
                  <a:lnTo>
                    <a:pt x="91643" y="38510"/>
                  </a:lnTo>
                  <a:cubicBezTo>
                    <a:pt x="82232" y="40135"/>
                    <a:pt x="74016" y="43374"/>
                    <a:pt x="67005" y="48161"/>
                  </a:cubicBezTo>
                  <a:cubicBezTo>
                    <a:pt x="59995" y="52962"/>
                    <a:pt x="54381" y="59693"/>
                    <a:pt x="50152" y="68329"/>
                  </a:cubicBezTo>
                  <a:cubicBezTo>
                    <a:pt x="45923" y="76978"/>
                    <a:pt x="43815" y="88319"/>
                    <a:pt x="43815" y="102340"/>
                  </a:cubicBezTo>
                  <a:cubicBezTo>
                    <a:pt x="43815" y="119244"/>
                    <a:pt x="47549" y="132312"/>
                    <a:pt x="55054" y="141544"/>
                  </a:cubicBezTo>
                  <a:cubicBezTo>
                    <a:pt x="62535" y="150765"/>
                    <a:pt x="73190" y="155362"/>
                    <a:pt x="87033" y="155362"/>
                  </a:cubicBezTo>
                  <a:lnTo>
                    <a:pt x="105918" y="150552"/>
                  </a:lnTo>
                  <a:lnTo>
                    <a:pt x="105918" y="190123"/>
                  </a:lnTo>
                  <a:lnTo>
                    <a:pt x="77229" y="194275"/>
                  </a:lnTo>
                  <a:cubicBezTo>
                    <a:pt x="51486" y="194275"/>
                    <a:pt x="32182" y="186020"/>
                    <a:pt x="19317" y="169485"/>
                  </a:cubicBezTo>
                  <a:cubicBezTo>
                    <a:pt x="6439" y="152962"/>
                    <a:pt x="0" y="130305"/>
                    <a:pt x="0" y="101476"/>
                  </a:cubicBezTo>
                  <a:cubicBezTo>
                    <a:pt x="0" y="80928"/>
                    <a:pt x="3213" y="64062"/>
                    <a:pt x="9652" y="50892"/>
                  </a:cubicBezTo>
                  <a:cubicBezTo>
                    <a:pt x="16091" y="37748"/>
                    <a:pt x="24448" y="27410"/>
                    <a:pt x="34722" y="19917"/>
                  </a:cubicBezTo>
                  <a:cubicBezTo>
                    <a:pt x="45009" y="12424"/>
                    <a:pt x="56769" y="7229"/>
                    <a:pt x="70040" y="4359"/>
                  </a:cubicBezTo>
                  <a:lnTo>
                    <a:pt x="105918" y="0"/>
                  </a:lnTo>
                  <a:close/>
                </a:path>
              </a:pathLst>
            </a:custGeom>
            <a:solidFill>
              <a:srgbClr val="18171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1418467" y="1374905"/>
              <a:ext cx="94386" cy="87909"/>
            </a:xfrm>
            <a:custGeom>
              <a:avLst/>
              <a:gdLst/>
              <a:ahLst/>
              <a:cxnLst/>
              <a:rect l="l" t="t" r="r" b="b"/>
              <a:pathLst>
                <a:path w="94386" h="87909" extrusionOk="0">
                  <a:moveTo>
                    <a:pt x="94386" y="0"/>
                  </a:moveTo>
                  <a:lnTo>
                    <a:pt x="94386" y="39027"/>
                  </a:lnTo>
                  <a:lnTo>
                    <a:pt x="79248" y="40500"/>
                  </a:lnTo>
                  <a:cubicBezTo>
                    <a:pt x="72720" y="41935"/>
                    <a:pt x="67005" y="44539"/>
                    <a:pt x="62103" y="48285"/>
                  </a:cubicBezTo>
                  <a:cubicBezTo>
                    <a:pt x="57201" y="52032"/>
                    <a:pt x="53264" y="57137"/>
                    <a:pt x="50292" y="63563"/>
                  </a:cubicBezTo>
                  <a:cubicBezTo>
                    <a:pt x="47308" y="70002"/>
                    <a:pt x="45339" y="78117"/>
                    <a:pt x="44374" y="87909"/>
                  </a:cubicBezTo>
                  <a:lnTo>
                    <a:pt x="0" y="83020"/>
                  </a:lnTo>
                  <a:cubicBezTo>
                    <a:pt x="1524" y="70726"/>
                    <a:pt x="4509" y="59436"/>
                    <a:pt x="8928" y="49149"/>
                  </a:cubicBezTo>
                  <a:cubicBezTo>
                    <a:pt x="13348" y="38874"/>
                    <a:pt x="19596" y="29997"/>
                    <a:pt x="27673" y="22491"/>
                  </a:cubicBezTo>
                  <a:cubicBezTo>
                    <a:pt x="35725" y="15011"/>
                    <a:pt x="45873" y="9194"/>
                    <a:pt x="58064" y="5054"/>
                  </a:cubicBezTo>
                  <a:lnTo>
                    <a:pt x="94386" y="0"/>
                  </a:lnTo>
                  <a:close/>
                </a:path>
              </a:pathLst>
            </a:custGeom>
            <a:solidFill>
              <a:srgbClr val="18171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1512853" y="1373762"/>
              <a:ext cx="142786" cy="320472"/>
            </a:xfrm>
            <a:custGeom>
              <a:avLst/>
              <a:gdLst/>
              <a:ahLst/>
              <a:cxnLst/>
              <a:rect l="l" t="t" r="r" b="b"/>
              <a:pathLst>
                <a:path w="142786" h="320472" extrusionOk="0">
                  <a:moveTo>
                    <a:pt x="8217" y="0"/>
                  </a:moveTo>
                  <a:cubicBezTo>
                    <a:pt x="40297" y="0"/>
                    <a:pt x="64452" y="8992"/>
                    <a:pt x="80683" y="26950"/>
                  </a:cubicBezTo>
                  <a:cubicBezTo>
                    <a:pt x="96914" y="44920"/>
                    <a:pt x="105042" y="70891"/>
                    <a:pt x="105042" y="104902"/>
                  </a:cubicBezTo>
                  <a:lnTo>
                    <a:pt x="105042" y="239204"/>
                  </a:lnTo>
                  <a:cubicBezTo>
                    <a:pt x="105042" y="254584"/>
                    <a:pt x="106667" y="266141"/>
                    <a:pt x="109944" y="273926"/>
                  </a:cubicBezTo>
                  <a:cubicBezTo>
                    <a:pt x="113208" y="281699"/>
                    <a:pt x="119532" y="285610"/>
                    <a:pt x="128956" y="285610"/>
                  </a:cubicBezTo>
                  <a:cubicBezTo>
                    <a:pt x="131267" y="285610"/>
                    <a:pt x="133617" y="285420"/>
                    <a:pt x="136017" y="285026"/>
                  </a:cubicBezTo>
                  <a:cubicBezTo>
                    <a:pt x="138430" y="284645"/>
                    <a:pt x="140665" y="284150"/>
                    <a:pt x="142786" y="283578"/>
                  </a:cubicBezTo>
                  <a:lnTo>
                    <a:pt x="142786" y="315862"/>
                  </a:lnTo>
                  <a:cubicBezTo>
                    <a:pt x="137414" y="317398"/>
                    <a:pt x="132080" y="318554"/>
                    <a:pt x="126797" y="319316"/>
                  </a:cubicBezTo>
                  <a:cubicBezTo>
                    <a:pt x="121514" y="320078"/>
                    <a:pt x="115900" y="320472"/>
                    <a:pt x="109944" y="320472"/>
                  </a:cubicBezTo>
                  <a:cubicBezTo>
                    <a:pt x="101867" y="320472"/>
                    <a:pt x="94958" y="319176"/>
                    <a:pt x="89179" y="316573"/>
                  </a:cubicBezTo>
                  <a:cubicBezTo>
                    <a:pt x="83426" y="313995"/>
                    <a:pt x="78765" y="310045"/>
                    <a:pt x="75209" y="304762"/>
                  </a:cubicBezTo>
                  <a:cubicBezTo>
                    <a:pt x="71653" y="299479"/>
                    <a:pt x="68910" y="292951"/>
                    <a:pt x="66992" y="285166"/>
                  </a:cubicBezTo>
                  <a:cubicBezTo>
                    <a:pt x="65075" y="277394"/>
                    <a:pt x="63817" y="268300"/>
                    <a:pt x="63246" y="257937"/>
                  </a:cubicBezTo>
                  <a:lnTo>
                    <a:pt x="62103" y="257937"/>
                  </a:lnTo>
                  <a:cubicBezTo>
                    <a:pt x="57480" y="267919"/>
                    <a:pt x="52451" y="276962"/>
                    <a:pt x="46977" y="285026"/>
                  </a:cubicBezTo>
                  <a:cubicBezTo>
                    <a:pt x="41504" y="293091"/>
                    <a:pt x="35154" y="299961"/>
                    <a:pt x="27953" y="305626"/>
                  </a:cubicBezTo>
                  <a:cubicBezTo>
                    <a:pt x="20739" y="311290"/>
                    <a:pt x="12484" y="315671"/>
                    <a:pt x="3162" y="318745"/>
                  </a:cubicBezTo>
                  <a:lnTo>
                    <a:pt x="0" y="319202"/>
                  </a:lnTo>
                  <a:lnTo>
                    <a:pt x="0" y="279631"/>
                  </a:lnTo>
                  <a:lnTo>
                    <a:pt x="16713" y="275374"/>
                  </a:lnTo>
                  <a:cubicBezTo>
                    <a:pt x="26797" y="269316"/>
                    <a:pt x="35204" y="261582"/>
                    <a:pt x="41923" y="252171"/>
                  </a:cubicBezTo>
                  <a:cubicBezTo>
                    <a:pt x="48641" y="242748"/>
                    <a:pt x="53696" y="232473"/>
                    <a:pt x="57061" y="221336"/>
                  </a:cubicBezTo>
                  <a:cubicBezTo>
                    <a:pt x="60414" y="210198"/>
                    <a:pt x="62103" y="199530"/>
                    <a:pt x="62103" y="189344"/>
                  </a:cubicBezTo>
                  <a:lnTo>
                    <a:pt x="62103" y="163703"/>
                  </a:lnTo>
                  <a:lnTo>
                    <a:pt x="15418" y="164846"/>
                  </a:lnTo>
                  <a:lnTo>
                    <a:pt x="0" y="166270"/>
                  </a:lnTo>
                  <a:lnTo>
                    <a:pt x="0" y="129080"/>
                  </a:lnTo>
                  <a:lnTo>
                    <a:pt x="4470" y="128537"/>
                  </a:lnTo>
                  <a:lnTo>
                    <a:pt x="62103" y="127394"/>
                  </a:lnTo>
                  <a:lnTo>
                    <a:pt x="62103" y="110376"/>
                  </a:lnTo>
                  <a:cubicBezTo>
                    <a:pt x="62103" y="97511"/>
                    <a:pt x="60985" y="86563"/>
                    <a:pt x="58788" y="77534"/>
                  </a:cubicBezTo>
                  <a:cubicBezTo>
                    <a:pt x="56566" y="68504"/>
                    <a:pt x="53162" y="61201"/>
                    <a:pt x="48552" y="55626"/>
                  </a:cubicBezTo>
                  <a:cubicBezTo>
                    <a:pt x="43955" y="50051"/>
                    <a:pt x="38227" y="45974"/>
                    <a:pt x="31407" y="43371"/>
                  </a:cubicBezTo>
                  <a:cubicBezTo>
                    <a:pt x="24587" y="40780"/>
                    <a:pt x="16472" y="39484"/>
                    <a:pt x="7049" y="39484"/>
                  </a:cubicBezTo>
                  <a:lnTo>
                    <a:pt x="0" y="40170"/>
                  </a:lnTo>
                  <a:lnTo>
                    <a:pt x="0" y="1143"/>
                  </a:lnTo>
                  <a:lnTo>
                    <a:pt x="8217" y="0"/>
                  </a:lnTo>
                  <a:close/>
                </a:path>
              </a:pathLst>
            </a:custGeom>
            <a:solidFill>
              <a:srgbClr val="18171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1669194" y="1374639"/>
              <a:ext cx="210947" cy="322479"/>
            </a:xfrm>
            <a:custGeom>
              <a:avLst/>
              <a:gdLst/>
              <a:ahLst/>
              <a:cxnLst/>
              <a:rect l="l" t="t" r="r" b="b"/>
              <a:pathLst>
                <a:path w="210947" h="322479" extrusionOk="0">
                  <a:moveTo>
                    <a:pt x="107785" y="0"/>
                  </a:moveTo>
                  <a:cubicBezTo>
                    <a:pt x="136017" y="0"/>
                    <a:pt x="158445" y="6045"/>
                    <a:pt x="175070" y="18149"/>
                  </a:cubicBezTo>
                  <a:cubicBezTo>
                    <a:pt x="191694" y="30264"/>
                    <a:pt x="202197" y="49670"/>
                    <a:pt x="206616" y="76365"/>
                  </a:cubicBezTo>
                  <a:lnTo>
                    <a:pt x="168300" y="82131"/>
                  </a:lnTo>
                  <a:cubicBezTo>
                    <a:pt x="166942" y="74054"/>
                    <a:pt x="164363" y="67285"/>
                    <a:pt x="160515" y="61811"/>
                  </a:cubicBezTo>
                  <a:cubicBezTo>
                    <a:pt x="156667" y="56325"/>
                    <a:pt x="152057" y="51905"/>
                    <a:pt x="146685" y="48552"/>
                  </a:cubicBezTo>
                  <a:cubicBezTo>
                    <a:pt x="141300" y="45187"/>
                    <a:pt x="135306" y="42799"/>
                    <a:pt x="128676" y="41339"/>
                  </a:cubicBezTo>
                  <a:cubicBezTo>
                    <a:pt x="122047" y="39904"/>
                    <a:pt x="115075" y="39180"/>
                    <a:pt x="107785" y="39180"/>
                  </a:cubicBezTo>
                  <a:cubicBezTo>
                    <a:pt x="88570" y="39180"/>
                    <a:pt x="74397" y="42749"/>
                    <a:pt x="65265" y="49886"/>
                  </a:cubicBezTo>
                  <a:cubicBezTo>
                    <a:pt x="56147" y="57023"/>
                    <a:pt x="51587" y="67831"/>
                    <a:pt x="51587" y="82296"/>
                  </a:cubicBezTo>
                  <a:cubicBezTo>
                    <a:pt x="51587" y="90767"/>
                    <a:pt x="53251" y="97765"/>
                    <a:pt x="56604" y="103264"/>
                  </a:cubicBezTo>
                  <a:cubicBezTo>
                    <a:pt x="59957" y="108763"/>
                    <a:pt x="64656" y="113386"/>
                    <a:pt x="70688" y="117158"/>
                  </a:cubicBezTo>
                  <a:cubicBezTo>
                    <a:pt x="76721" y="120917"/>
                    <a:pt x="83960" y="124130"/>
                    <a:pt x="92392" y="126848"/>
                  </a:cubicBezTo>
                  <a:lnTo>
                    <a:pt x="120790" y="135700"/>
                  </a:lnTo>
                  <a:lnTo>
                    <a:pt x="141465" y="142151"/>
                  </a:lnTo>
                  <a:cubicBezTo>
                    <a:pt x="148577" y="144666"/>
                    <a:pt x="155486" y="147587"/>
                    <a:pt x="162230" y="150940"/>
                  </a:cubicBezTo>
                  <a:cubicBezTo>
                    <a:pt x="168961" y="154305"/>
                    <a:pt x="175247" y="158242"/>
                    <a:pt x="181115" y="162751"/>
                  </a:cubicBezTo>
                  <a:cubicBezTo>
                    <a:pt x="186969" y="167259"/>
                    <a:pt x="192113" y="172695"/>
                    <a:pt x="196533" y="179019"/>
                  </a:cubicBezTo>
                  <a:cubicBezTo>
                    <a:pt x="200952" y="185357"/>
                    <a:pt x="204457" y="192748"/>
                    <a:pt x="207061" y="201181"/>
                  </a:cubicBezTo>
                  <a:cubicBezTo>
                    <a:pt x="209652" y="209626"/>
                    <a:pt x="210947" y="219418"/>
                    <a:pt x="210947" y="230543"/>
                  </a:cubicBezTo>
                  <a:cubicBezTo>
                    <a:pt x="210947" y="245148"/>
                    <a:pt x="208648" y="258166"/>
                    <a:pt x="204038" y="269596"/>
                  </a:cubicBezTo>
                  <a:cubicBezTo>
                    <a:pt x="199428" y="281026"/>
                    <a:pt x="192684" y="290627"/>
                    <a:pt x="183858" y="298412"/>
                  </a:cubicBezTo>
                  <a:cubicBezTo>
                    <a:pt x="175019" y="306184"/>
                    <a:pt x="164173" y="312153"/>
                    <a:pt x="151282" y="316268"/>
                  </a:cubicBezTo>
                  <a:cubicBezTo>
                    <a:pt x="138417" y="320408"/>
                    <a:pt x="123723" y="322479"/>
                    <a:pt x="107201" y="322479"/>
                  </a:cubicBezTo>
                  <a:cubicBezTo>
                    <a:pt x="92405" y="322479"/>
                    <a:pt x="79058" y="321082"/>
                    <a:pt x="67145" y="318300"/>
                  </a:cubicBezTo>
                  <a:cubicBezTo>
                    <a:pt x="55220" y="315506"/>
                    <a:pt x="44806" y="311048"/>
                    <a:pt x="35877" y="304902"/>
                  </a:cubicBezTo>
                  <a:cubicBezTo>
                    <a:pt x="26937" y="298755"/>
                    <a:pt x="19444" y="290627"/>
                    <a:pt x="13399" y="280543"/>
                  </a:cubicBezTo>
                  <a:cubicBezTo>
                    <a:pt x="7353" y="270447"/>
                    <a:pt x="2870" y="258128"/>
                    <a:pt x="0" y="243523"/>
                  </a:cubicBezTo>
                  <a:lnTo>
                    <a:pt x="37465" y="234582"/>
                  </a:lnTo>
                  <a:cubicBezTo>
                    <a:pt x="41110" y="251295"/>
                    <a:pt x="48603" y="263538"/>
                    <a:pt x="59931" y="271323"/>
                  </a:cubicBezTo>
                  <a:cubicBezTo>
                    <a:pt x="71272" y="279108"/>
                    <a:pt x="87033" y="282994"/>
                    <a:pt x="107201" y="282994"/>
                  </a:cubicBezTo>
                  <a:cubicBezTo>
                    <a:pt x="116434" y="282994"/>
                    <a:pt x="124828" y="282220"/>
                    <a:pt x="132410" y="280696"/>
                  </a:cubicBezTo>
                  <a:cubicBezTo>
                    <a:pt x="140005" y="279159"/>
                    <a:pt x="146584" y="276517"/>
                    <a:pt x="152159" y="272771"/>
                  </a:cubicBezTo>
                  <a:cubicBezTo>
                    <a:pt x="157734" y="269012"/>
                    <a:pt x="162052" y="264020"/>
                    <a:pt x="165125" y="257759"/>
                  </a:cubicBezTo>
                  <a:cubicBezTo>
                    <a:pt x="168199" y="251524"/>
                    <a:pt x="169736" y="243777"/>
                    <a:pt x="169736" y="234557"/>
                  </a:cubicBezTo>
                  <a:cubicBezTo>
                    <a:pt x="169736" y="225133"/>
                    <a:pt x="167919" y="217399"/>
                    <a:pt x="164262" y="211341"/>
                  </a:cubicBezTo>
                  <a:cubicBezTo>
                    <a:pt x="160617" y="205296"/>
                    <a:pt x="155575" y="200241"/>
                    <a:pt x="149136" y="196202"/>
                  </a:cubicBezTo>
                  <a:cubicBezTo>
                    <a:pt x="142710" y="192177"/>
                    <a:pt x="134874" y="188709"/>
                    <a:pt x="125654" y="185827"/>
                  </a:cubicBezTo>
                  <a:lnTo>
                    <a:pt x="95098" y="175781"/>
                  </a:lnTo>
                  <a:cubicBezTo>
                    <a:pt x="84912" y="172530"/>
                    <a:pt x="74778" y="168872"/>
                    <a:pt x="64694" y="164833"/>
                  </a:cubicBezTo>
                  <a:cubicBezTo>
                    <a:pt x="54610" y="160795"/>
                    <a:pt x="45530" y="155473"/>
                    <a:pt x="37465" y="148832"/>
                  </a:cubicBezTo>
                  <a:cubicBezTo>
                    <a:pt x="29388" y="142215"/>
                    <a:pt x="22796" y="133998"/>
                    <a:pt x="17729" y="124206"/>
                  </a:cubicBezTo>
                  <a:cubicBezTo>
                    <a:pt x="12636" y="114402"/>
                    <a:pt x="10084" y="102108"/>
                    <a:pt x="10084" y="87313"/>
                  </a:cubicBezTo>
                  <a:cubicBezTo>
                    <a:pt x="10084" y="58877"/>
                    <a:pt x="18390" y="37224"/>
                    <a:pt x="35014" y="22314"/>
                  </a:cubicBezTo>
                  <a:cubicBezTo>
                    <a:pt x="51626" y="7443"/>
                    <a:pt x="75895" y="0"/>
                    <a:pt x="107785" y="0"/>
                  </a:cubicBezTo>
                  <a:close/>
                </a:path>
              </a:pathLst>
            </a:custGeom>
            <a:solidFill>
              <a:srgbClr val="18171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1899450" y="1379541"/>
              <a:ext cx="234048" cy="311810"/>
            </a:xfrm>
            <a:custGeom>
              <a:avLst/>
              <a:gdLst/>
              <a:ahLst/>
              <a:cxnLst/>
              <a:rect l="l" t="t" r="r" b="b"/>
              <a:pathLst>
                <a:path w="234048" h="311810" extrusionOk="0">
                  <a:moveTo>
                    <a:pt x="0" y="0"/>
                  </a:moveTo>
                  <a:lnTo>
                    <a:pt x="45187" y="0"/>
                  </a:lnTo>
                  <a:lnTo>
                    <a:pt x="101295" y="202921"/>
                  </a:lnTo>
                  <a:lnTo>
                    <a:pt x="104788" y="217310"/>
                  </a:lnTo>
                  <a:lnTo>
                    <a:pt x="109093" y="235090"/>
                  </a:lnTo>
                  <a:lnTo>
                    <a:pt x="113360" y="252590"/>
                  </a:lnTo>
                  <a:lnTo>
                    <a:pt x="116738" y="266459"/>
                  </a:lnTo>
                  <a:lnTo>
                    <a:pt x="121057" y="251447"/>
                  </a:lnTo>
                  <a:lnTo>
                    <a:pt x="126175" y="233731"/>
                  </a:lnTo>
                  <a:cubicBezTo>
                    <a:pt x="127864" y="227470"/>
                    <a:pt x="129578" y="221374"/>
                    <a:pt x="131382" y="215405"/>
                  </a:cubicBezTo>
                  <a:cubicBezTo>
                    <a:pt x="133160" y="209436"/>
                    <a:pt x="134645" y="204356"/>
                    <a:pt x="135865" y="200177"/>
                  </a:cubicBezTo>
                  <a:lnTo>
                    <a:pt x="193675" y="0"/>
                  </a:lnTo>
                  <a:lnTo>
                    <a:pt x="234048" y="0"/>
                  </a:lnTo>
                  <a:lnTo>
                    <a:pt x="143243" y="311810"/>
                  </a:lnTo>
                  <a:lnTo>
                    <a:pt x="89091" y="3118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8171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2160270" y="1502840"/>
              <a:ext cx="105918" cy="194276"/>
            </a:xfrm>
            <a:custGeom>
              <a:avLst/>
              <a:gdLst/>
              <a:ahLst/>
              <a:cxnLst/>
              <a:rect l="l" t="t" r="r" b="b"/>
              <a:pathLst>
                <a:path w="105918" h="194276" extrusionOk="0">
                  <a:moveTo>
                    <a:pt x="105918" y="0"/>
                  </a:moveTo>
                  <a:lnTo>
                    <a:pt x="105918" y="37192"/>
                  </a:lnTo>
                  <a:lnTo>
                    <a:pt x="91643" y="38511"/>
                  </a:lnTo>
                  <a:cubicBezTo>
                    <a:pt x="82232" y="40136"/>
                    <a:pt x="74016" y="43375"/>
                    <a:pt x="67005" y="48163"/>
                  </a:cubicBezTo>
                  <a:cubicBezTo>
                    <a:pt x="59995" y="52963"/>
                    <a:pt x="54381" y="59694"/>
                    <a:pt x="50152" y="68330"/>
                  </a:cubicBezTo>
                  <a:cubicBezTo>
                    <a:pt x="45923" y="76979"/>
                    <a:pt x="43815" y="88320"/>
                    <a:pt x="43815" y="102341"/>
                  </a:cubicBezTo>
                  <a:cubicBezTo>
                    <a:pt x="43815" y="119245"/>
                    <a:pt x="47549" y="132313"/>
                    <a:pt x="55054" y="141546"/>
                  </a:cubicBezTo>
                  <a:cubicBezTo>
                    <a:pt x="62535" y="150766"/>
                    <a:pt x="73190" y="155363"/>
                    <a:pt x="87033" y="155363"/>
                  </a:cubicBezTo>
                  <a:lnTo>
                    <a:pt x="105918" y="150553"/>
                  </a:lnTo>
                  <a:lnTo>
                    <a:pt x="105918" y="190124"/>
                  </a:lnTo>
                  <a:lnTo>
                    <a:pt x="77229" y="194276"/>
                  </a:lnTo>
                  <a:cubicBezTo>
                    <a:pt x="51486" y="194276"/>
                    <a:pt x="32182" y="186021"/>
                    <a:pt x="19317" y="169486"/>
                  </a:cubicBezTo>
                  <a:cubicBezTo>
                    <a:pt x="6439" y="152963"/>
                    <a:pt x="0" y="130306"/>
                    <a:pt x="0" y="101477"/>
                  </a:cubicBezTo>
                  <a:cubicBezTo>
                    <a:pt x="0" y="80929"/>
                    <a:pt x="3213" y="64063"/>
                    <a:pt x="9652" y="50893"/>
                  </a:cubicBezTo>
                  <a:cubicBezTo>
                    <a:pt x="16091" y="37749"/>
                    <a:pt x="24448" y="27411"/>
                    <a:pt x="34722" y="19918"/>
                  </a:cubicBezTo>
                  <a:cubicBezTo>
                    <a:pt x="45009" y="12425"/>
                    <a:pt x="56769" y="7231"/>
                    <a:pt x="70040" y="4360"/>
                  </a:cubicBezTo>
                  <a:lnTo>
                    <a:pt x="105918" y="0"/>
                  </a:lnTo>
                  <a:close/>
                </a:path>
              </a:pathLst>
            </a:custGeom>
            <a:solidFill>
              <a:srgbClr val="18171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2171802" y="1374905"/>
              <a:ext cx="94386" cy="87909"/>
            </a:xfrm>
            <a:custGeom>
              <a:avLst/>
              <a:gdLst/>
              <a:ahLst/>
              <a:cxnLst/>
              <a:rect l="l" t="t" r="r" b="b"/>
              <a:pathLst>
                <a:path w="94386" h="87909" extrusionOk="0">
                  <a:moveTo>
                    <a:pt x="94386" y="0"/>
                  </a:moveTo>
                  <a:lnTo>
                    <a:pt x="94386" y="39027"/>
                  </a:lnTo>
                  <a:lnTo>
                    <a:pt x="79248" y="40500"/>
                  </a:lnTo>
                  <a:cubicBezTo>
                    <a:pt x="72720" y="41935"/>
                    <a:pt x="67005" y="44539"/>
                    <a:pt x="62103" y="48285"/>
                  </a:cubicBezTo>
                  <a:cubicBezTo>
                    <a:pt x="57201" y="52032"/>
                    <a:pt x="53264" y="57137"/>
                    <a:pt x="50292" y="63563"/>
                  </a:cubicBezTo>
                  <a:cubicBezTo>
                    <a:pt x="47308" y="70002"/>
                    <a:pt x="45339" y="78117"/>
                    <a:pt x="44374" y="87909"/>
                  </a:cubicBezTo>
                  <a:lnTo>
                    <a:pt x="0" y="83020"/>
                  </a:lnTo>
                  <a:cubicBezTo>
                    <a:pt x="1524" y="70726"/>
                    <a:pt x="4509" y="59436"/>
                    <a:pt x="8928" y="49149"/>
                  </a:cubicBezTo>
                  <a:cubicBezTo>
                    <a:pt x="13348" y="38874"/>
                    <a:pt x="19596" y="29997"/>
                    <a:pt x="27673" y="22491"/>
                  </a:cubicBezTo>
                  <a:cubicBezTo>
                    <a:pt x="35725" y="15011"/>
                    <a:pt x="45873" y="9194"/>
                    <a:pt x="58064" y="5054"/>
                  </a:cubicBezTo>
                  <a:lnTo>
                    <a:pt x="94386" y="0"/>
                  </a:lnTo>
                  <a:close/>
                </a:path>
              </a:pathLst>
            </a:custGeom>
            <a:solidFill>
              <a:srgbClr val="18171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2266188" y="1373762"/>
              <a:ext cx="142786" cy="320472"/>
            </a:xfrm>
            <a:custGeom>
              <a:avLst/>
              <a:gdLst/>
              <a:ahLst/>
              <a:cxnLst/>
              <a:rect l="l" t="t" r="r" b="b"/>
              <a:pathLst>
                <a:path w="142786" h="320472" extrusionOk="0">
                  <a:moveTo>
                    <a:pt x="8217" y="0"/>
                  </a:moveTo>
                  <a:cubicBezTo>
                    <a:pt x="40297" y="0"/>
                    <a:pt x="64452" y="8992"/>
                    <a:pt x="80683" y="26950"/>
                  </a:cubicBezTo>
                  <a:cubicBezTo>
                    <a:pt x="96914" y="44920"/>
                    <a:pt x="105042" y="70891"/>
                    <a:pt x="105042" y="104902"/>
                  </a:cubicBezTo>
                  <a:lnTo>
                    <a:pt x="105042" y="239204"/>
                  </a:lnTo>
                  <a:cubicBezTo>
                    <a:pt x="105042" y="254584"/>
                    <a:pt x="106667" y="266141"/>
                    <a:pt x="109944" y="273926"/>
                  </a:cubicBezTo>
                  <a:cubicBezTo>
                    <a:pt x="113195" y="281699"/>
                    <a:pt x="119532" y="285610"/>
                    <a:pt x="128956" y="285610"/>
                  </a:cubicBezTo>
                  <a:cubicBezTo>
                    <a:pt x="131267" y="285610"/>
                    <a:pt x="133617" y="285420"/>
                    <a:pt x="136017" y="285026"/>
                  </a:cubicBezTo>
                  <a:cubicBezTo>
                    <a:pt x="138430" y="284645"/>
                    <a:pt x="140665" y="284150"/>
                    <a:pt x="142786" y="283578"/>
                  </a:cubicBezTo>
                  <a:lnTo>
                    <a:pt x="142786" y="315862"/>
                  </a:lnTo>
                  <a:cubicBezTo>
                    <a:pt x="137414" y="317398"/>
                    <a:pt x="132080" y="318554"/>
                    <a:pt x="126797" y="319316"/>
                  </a:cubicBezTo>
                  <a:cubicBezTo>
                    <a:pt x="121514" y="320078"/>
                    <a:pt x="115900" y="320472"/>
                    <a:pt x="109944" y="320472"/>
                  </a:cubicBezTo>
                  <a:cubicBezTo>
                    <a:pt x="101867" y="320472"/>
                    <a:pt x="94958" y="319176"/>
                    <a:pt x="89179" y="316573"/>
                  </a:cubicBezTo>
                  <a:cubicBezTo>
                    <a:pt x="83426" y="313995"/>
                    <a:pt x="78765" y="310045"/>
                    <a:pt x="75209" y="304762"/>
                  </a:cubicBezTo>
                  <a:cubicBezTo>
                    <a:pt x="71653" y="299479"/>
                    <a:pt x="68910" y="292951"/>
                    <a:pt x="66992" y="285166"/>
                  </a:cubicBezTo>
                  <a:cubicBezTo>
                    <a:pt x="65075" y="277394"/>
                    <a:pt x="63817" y="268300"/>
                    <a:pt x="63246" y="257937"/>
                  </a:cubicBezTo>
                  <a:lnTo>
                    <a:pt x="62103" y="257937"/>
                  </a:lnTo>
                  <a:cubicBezTo>
                    <a:pt x="57480" y="267919"/>
                    <a:pt x="52451" y="276962"/>
                    <a:pt x="46977" y="285026"/>
                  </a:cubicBezTo>
                  <a:cubicBezTo>
                    <a:pt x="41504" y="293091"/>
                    <a:pt x="35154" y="299961"/>
                    <a:pt x="27953" y="305626"/>
                  </a:cubicBezTo>
                  <a:cubicBezTo>
                    <a:pt x="20739" y="311290"/>
                    <a:pt x="12484" y="315671"/>
                    <a:pt x="3162" y="318745"/>
                  </a:cubicBezTo>
                  <a:lnTo>
                    <a:pt x="0" y="319202"/>
                  </a:lnTo>
                  <a:lnTo>
                    <a:pt x="0" y="279631"/>
                  </a:lnTo>
                  <a:lnTo>
                    <a:pt x="16713" y="275374"/>
                  </a:lnTo>
                  <a:cubicBezTo>
                    <a:pt x="26797" y="269316"/>
                    <a:pt x="35204" y="261582"/>
                    <a:pt x="41923" y="252171"/>
                  </a:cubicBezTo>
                  <a:cubicBezTo>
                    <a:pt x="48641" y="242748"/>
                    <a:pt x="53696" y="232473"/>
                    <a:pt x="57061" y="221336"/>
                  </a:cubicBezTo>
                  <a:cubicBezTo>
                    <a:pt x="60414" y="210198"/>
                    <a:pt x="62103" y="199530"/>
                    <a:pt x="62103" y="189344"/>
                  </a:cubicBezTo>
                  <a:lnTo>
                    <a:pt x="62103" y="163703"/>
                  </a:lnTo>
                  <a:lnTo>
                    <a:pt x="15418" y="164846"/>
                  </a:lnTo>
                  <a:lnTo>
                    <a:pt x="0" y="166270"/>
                  </a:lnTo>
                  <a:lnTo>
                    <a:pt x="0" y="129079"/>
                  </a:lnTo>
                  <a:lnTo>
                    <a:pt x="4458" y="128537"/>
                  </a:lnTo>
                  <a:lnTo>
                    <a:pt x="62103" y="127394"/>
                  </a:lnTo>
                  <a:lnTo>
                    <a:pt x="62103" y="110376"/>
                  </a:lnTo>
                  <a:cubicBezTo>
                    <a:pt x="62103" y="97511"/>
                    <a:pt x="60985" y="86563"/>
                    <a:pt x="58788" y="77534"/>
                  </a:cubicBezTo>
                  <a:cubicBezTo>
                    <a:pt x="56566" y="68504"/>
                    <a:pt x="53162" y="61201"/>
                    <a:pt x="48552" y="55626"/>
                  </a:cubicBezTo>
                  <a:cubicBezTo>
                    <a:pt x="43955" y="50051"/>
                    <a:pt x="38227" y="45974"/>
                    <a:pt x="31407" y="43371"/>
                  </a:cubicBezTo>
                  <a:cubicBezTo>
                    <a:pt x="24587" y="40780"/>
                    <a:pt x="16472" y="39484"/>
                    <a:pt x="7049" y="39484"/>
                  </a:cubicBezTo>
                  <a:lnTo>
                    <a:pt x="0" y="40170"/>
                  </a:lnTo>
                  <a:lnTo>
                    <a:pt x="0" y="1143"/>
                  </a:lnTo>
                  <a:lnTo>
                    <a:pt x="8217" y="0"/>
                  </a:lnTo>
                  <a:close/>
                </a:path>
              </a:pathLst>
            </a:custGeom>
            <a:solidFill>
              <a:srgbClr val="18171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2416182" y="1309793"/>
              <a:ext cx="123927" cy="386169"/>
            </a:xfrm>
            <a:custGeom>
              <a:avLst/>
              <a:gdLst/>
              <a:ahLst/>
              <a:cxnLst/>
              <a:rect l="l" t="t" r="r" b="b"/>
              <a:pathLst>
                <a:path w="123927" h="386169" extrusionOk="0">
                  <a:moveTo>
                    <a:pt x="43802" y="0"/>
                  </a:moveTo>
                  <a:lnTo>
                    <a:pt x="72339" y="0"/>
                  </a:lnTo>
                  <a:lnTo>
                    <a:pt x="72339" y="69748"/>
                  </a:lnTo>
                  <a:lnTo>
                    <a:pt x="119596" y="69748"/>
                  </a:lnTo>
                  <a:lnTo>
                    <a:pt x="119596" y="107493"/>
                  </a:lnTo>
                  <a:lnTo>
                    <a:pt x="72339" y="107493"/>
                  </a:lnTo>
                  <a:lnTo>
                    <a:pt x="72339" y="304330"/>
                  </a:lnTo>
                  <a:cubicBezTo>
                    <a:pt x="72339" y="319316"/>
                    <a:pt x="74358" y="329819"/>
                    <a:pt x="78397" y="335877"/>
                  </a:cubicBezTo>
                  <a:cubicBezTo>
                    <a:pt x="82436" y="341935"/>
                    <a:pt x="89344" y="344958"/>
                    <a:pt x="99136" y="344958"/>
                  </a:cubicBezTo>
                  <a:cubicBezTo>
                    <a:pt x="103175" y="344958"/>
                    <a:pt x="107162" y="344577"/>
                    <a:pt x="111100" y="343815"/>
                  </a:cubicBezTo>
                  <a:cubicBezTo>
                    <a:pt x="115037" y="343052"/>
                    <a:pt x="119316" y="342074"/>
                    <a:pt x="123927" y="340919"/>
                  </a:cubicBezTo>
                  <a:lnTo>
                    <a:pt x="123927" y="379260"/>
                  </a:lnTo>
                  <a:cubicBezTo>
                    <a:pt x="117386" y="381368"/>
                    <a:pt x="110757" y="383058"/>
                    <a:pt x="104038" y="384302"/>
                  </a:cubicBezTo>
                  <a:cubicBezTo>
                    <a:pt x="97307" y="385547"/>
                    <a:pt x="89535" y="386169"/>
                    <a:pt x="80696" y="386169"/>
                  </a:cubicBezTo>
                  <a:cubicBezTo>
                    <a:pt x="46698" y="386169"/>
                    <a:pt x="29680" y="362636"/>
                    <a:pt x="29680" y="315570"/>
                  </a:cubicBezTo>
                  <a:lnTo>
                    <a:pt x="29680" y="107493"/>
                  </a:lnTo>
                  <a:lnTo>
                    <a:pt x="0" y="107493"/>
                  </a:lnTo>
                  <a:lnTo>
                    <a:pt x="0" y="69748"/>
                  </a:lnTo>
                  <a:lnTo>
                    <a:pt x="31420" y="69748"/>
                  </a:lnTo>
                  <a:lnTo>
                    <a:pt x="43802" y="0"/>
                  </a:lnTo>
                  <a:close/>
                </a:path>
              </a:pathLst>
            </a:custGeom>
            <a:solidFill>
              <a:srgbClr val="18171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2564016" y="1502840"/>
              <a:ext cx="105918" cy="194276"/>
            </a:xfrm>
            <a:custGeom>
              <a:avLst/>
              <a:gdLst/>
              <a:ahLst/>
              <a:cxnLst/>
              <a:rect l="l" t="t" r="r" b="b"/>
              <a:pathLst>
                <a:path w="105918" h="194276" extrusionOk="0">
                  <a:moveTo>
                    <a:pt x="105918" y="0"/>
                  </a:moveTo>
                  <a:lnTo>
                    <a:pt x="105918" y="37192"/>
                  </a:lnTo>
                  <a:lnTo>
                    <a:pt x="91643" y="38511"/>
                  </a:lnTo>
                  <a:cubicBezTo>
                    <a:pt x="82232" y="40136"/>
                    <a:pt x="74016" y="43375"/>
                    <a:pt x="67005" y="48163"/>
                  </a:cubicBezTo>
                  <a:cubicBezTo>
                    <a:pt x="59995" y="52963"/>
                    <a:pt x="54381" y="59694"/>
                    <a:pt x="50152" y="68330"/>
                  </a:cubicBezTo>
                  <a:cubicBezTo>
                    <a:pt x="45923" y="76979"/>
                    <a:pt x="43815" y="88320"/>
                    <a:pt x="43815" y="102341"/>
                  </a:cubicBezTo>
                  <a:cubicBezTo>
                    <a:pt x="43815" y="119245"/>
                    <a:pt x="47549" y="132313"/>
                    <a:pt x="55054" y="141546"/>
                  </a:cubicBezTo>
                  <a:cubicBezTo>
                    <a:pt x="62535" y="150766"/>
                    <a:pt x="73190" y="155363"/>
                    <a:pt x="87033" y="155363"/>
                  </a:cubicBezTo>
                  <a:lnTo>
                    <a:pt x="105918" y="150553"/>
                  </a:lnTo>
                  <a:lnTo>
                    <a:pt x="105918" y="190124"/>
                  </a:lnTo>
                  <a:lnTo>
                    <a:pt x="77229" y="194276"/>
                  </a:lnTo>
                  <a:cubicBezTo>
                    <a:pt x="51486" y="194276"/>
                    <a:pt x="32182" y="186021"/>
                    <a:pt x="19317" y="169486"/>
                  </a:cubicBezTo>
                  <a:cubicBezTo>
                    <a:pt x="6439" y="152963"/>
                    <a:pt x="0" y="130306"/>
                    <a:pt x="0" y="101477"/>
                  </a:cubicBezTo>
                  <a:cubicBezTo>
                    <a:pt x="0" y="80929"/>
                    <a:pt x="3213" y="64063"/>
                    <a:pt x="9652" y="50893"/>
                  </a:cubicBezTo>
                  <a:cubicBezTo>
                    <a:pt x="16091" y="37749"/>
                    <a:pt x="24448" y="27411"/>
                    <a:pt x="34722" y="19918"/>
                  </a:cubicBezTo>
                  <a:cubicBezTo>
                    <a:pt x="45009" y="12425"/>
                    <a:pt x="56769" y="7231"/>
                    <a:pt x="70040" y="4360"/>
                  </a:cubicBezTo>
                  <a:lnTo>
                    <a:pt x="105918" y="0"/>
                  </a:lnTo>
                  <a:close/>
                </a:path>
              </a:pathLst>
            </a:custGeom>
            <a:solidFill>
              <a:srgbClr val="18171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2575547" y="1374905"/>
              <a:ext cx="94386" cy="87909"/>
            </a:xfrm>
            <a:custGeom>
              <a:avLst/>
              <a:gdLst/>
              <a:ahLst/>
              <a:cxnLst/>
              <a:rect l="l" t="t" r="r" b="b"/>
              <a:pathLst>
                <a:path w="94386" h="87909" extrusionOk="0">
                  <a:moveTo>
                    <a:pt x="94386" y="0"/>
                  </a:moveTo>
                  <a:lnTo>
                    <a:pt x="94386" y="39027"/>
                  </a:lnTo>
                  <a:lnTo>
                    <a:pt x="79248" y="40500"/>
                  </a:lnTo>
                  <a:cubicBezTo>
                    <a:pt x="72720" y="41935"/>
                    <a:pt x="67005" y="44539"/>
                    <a:pt x="62103" y="48285"/>
                  </a:cubicBezTo>
                  <a:cubicBezTo>
                    <a:pt x="57201" y="52032"/>
                    <a:pt x="53264" y="57137"/>
                    <a:pt x="50292" y="63563"/>
                  </a:cubicBezTo>
                  <a:cubicBezTo>
                    <a:pt x="47308" y="70002"/>
                    <a:pt x="45339" y="78117"/>
                    <a:pt x="44374" y="87909"/>
                  </a:cubicBezTo>
                  <a:lnTo>
                    <a:pt x="0" y="83020"/>
                  </a:lnTo>
                  <a:cubicBezTo>
                    <a:pt x="1524" y="70726"/>
                    <a:pt x="4509" y="59436"/>
                    <a:pt x="8928" y="49149"/>
                  </a:cubicBezTo>
                  <a:cubicBezTo>
                    <a:pt x="13348" y="38874"/>
                    <a:pt x="19596" y="29997"/>
                    <a:pt x="27673" y="22491"/>
                  </a:cubicBezTo>
                  <a:cubicBezTo>
                    <a:pt x="35725" y="15011"/>
                    <a:pt x="45873" y="9194"/>
                    <a:pt x="58064" y="5054"/>
                  </a:cubicBezTo>
                  <a:lnTo>
                    <a:pt x="94386" y="0"/>
                  </a:lnTo>
                  <a:close/>
                </a:path>
              </a:pathLst>
            </a:custGeom>
            <a:solidFill>
              <a:srgbClr val="18171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2669934" y="1373762"/>
              <a:ext cx="142786" cy="320472"/>
            </a:xfrm>
            <a:custGeom>
              <a:avLst/>
              <a:gdLst/>
              <a:ahLst/>
              <a:cxnLst/>
              <a:rect l="l" t="t" r="r" b="b"/>
              <a:pathLst>
                <a:path w="142786" h="320472" extrusionOk="0">
                  <a:moveTo>
                    <a:pt x="8217" y="0"/>
                  </a:moveTo>
                  <a:cubicBezTo>
                    <a:pt x="40297" y="0"/>
                    <a:pt x="64452" y="8992"/>
                    <a:pt x="80683" y="26950"/>
                  </a:cubicBezTo>
                  <a:cubicBezTo>
                    <a:pt x="96914" y="44920"/>
                    <a:pt x="105042" y="70891"/>
                    <a:pt x="105042" y="104902"/>
                  </a:cubicBezTo>
                  <a:lnTo>
                    <a:pt x="105042" y="239204"/>
                  </a:lnTo>
                  <a:cubicBezTo>
                    <a:pt x="105042" y="254584"/>
                    <a:pt x="106667" y="266141"/>
                    <a:pt x="109944" y="273926"/>
                  </a:cubicBezTo>
                  <a:cubicBezTo>
                    <a:pt x="113195" y="281699"/>
                    <a:pt x="119532" y="285610"/>
                    <a:pt x="128956" y="285610"/>
                  </a:cubicBezTo>
                  <a:cubicBezTo>
                    <a:pt x="131267" y="285610"/>
                    <a:pt x="133617" y="285420"/>
                    <a:pt x="136017" y="285026"/>
                  </a:cubicBezTo>
                  <a:cubicBezTo>
                    <a:pt x="138430" y="284645"/>
                    <a:pt x="140665" y="284150"/>
                    <a:pt x="142786" y="283578"/>
                  </a:cubicBezTo>
                  <a:lnTo>
                    <a:pt x="142786" y="315862"/>
                  </a:lnTo>
                  <a:cubicBezTo>
                    <a:pt x="137414" y="317398"/>
                    <a:pt x="132080" y="318554"/>
                    <a:pt x="126797" y="319316"/>
                  </a:cubicBezTo>
                  <a:cubicBezTo>
                    <a:pt x="121514" y="320078"/>
                    <a:pt x="115900" y="320472"/>
                    <a:pt x="109944" y="320472"/>
                  </a:cubicBezTo>
                  <a:cubicBezTo>
                    <a:pt x="101867" y="320472"/>
                    <a:pt x="94958" y="319176"/>
                    <a:pt x="89179" y="316573"/>
                  </a:cubicBezTo>
                  <a:cubicBezTo>
                    <a:pt x="83426" y="313995"/>
                    <a:pt x="78765" y="310045"/>
                    <a:pt x="75209" y="304762"/>
                  </a:cubicBezTo>
                  <a:cubicBezTo>
                    <a:pt x="71653" y="299479"/>
                    <a:pt x="68910" y="292951"/>
                    <a:pt x="66992" y="285166"/>
                  </a:cubicBezTo>
                  <a:cubicBezTo>
                    <a:pt x="65075" y="277394"/>
                    <a:pt x="63817" y="268300"/>
                    <a:pt x="63246" y="257937"/>
                  </a:cubicBezTo>
                  <a:lnTo>
                    <a:pt x="62103" y="257937"/>
                  </a:lnTo>
                  <a:cubicBezTo>
                    <a:pt x="57480" y="267919"/>
                    <a:pt x="52451" y="276962"/>
                    <a:pt x="46977" y="285026"/>
                  </a:cubicBezTo>
                  <a:cubicBezTo>
                    <a:pt x="41504" y="293091"/>
                    <a:pt x="35154" y="299961"/>
                    <a:pt x="27953" y="305626"/>
                  </a:cubicBezTo>
                  <a:cubicBezTo>
                    <a:pt x="20739" y="311290"/>
                    <a:pt x="12484" y="315671"/>
                    <a:pt x="3162" y="318745"/>
                  </a:cubicBezTo>
                  <a:lnTo>
                    <a:pt x="0" y="319202"/>
                  </a:lnTo>
                  <a:lnTo>
                    <a:pt x="0" y="279631"/>
                  </a:lnTo>
                  <a:lnTo>
                    <a:pt x="16713" y="275374"/>
                  </a:lnTo>
                  <a:cubicBezTo>
                    <a:pt x="26797" y="269316"/>
                    <a:pt x="35204" y="261582"/>
                    <a:pt x="41923" y="252171"/>
                  </a:cubicBezTo>
                  <a:cubicBezTo>
                    <a:pt x="48641" y="242748"/>
                    <a:pt x="53696" y="232473"/>
                    <a:pt x="57061" y="221336"/>
                  </a:cubicBezTo>
                  <a:cubicBezTo>
                    <a:pt x="60414" y="210198"/>
                    <a:pt x="62103" y="199530"/>
                    <a:pt x="62103" y="189344"/>
                  </a:cubicBezTo>
                  <a:lnTo>
                    <a:pt x="62103" y="163703"/>
                  </a:lnTo>
                  <a:lnTo>
                    <a:pt x="15418" y="164846"/>
                  </a:lnTo>
                  <a:lnTo>
                    <a:pt x="0" y="166270"/>
                  </a:lnTo>
                  <a:lnTo>
                    <a:pt x="0" y="129079"/>
                  </a:lnTo>
                  <a:lnTo>
                    <a:pt x="4458" y="128537"/>
                  </a:lnTo>
                  <a:lnTo>
                    <a:pt x="62103" y="127394"/>
                  </a:lnTo>
                  <a:lnTo>
                    <a:pt x="62103" y="110376"/>
                  </a:lnTo>
                  <a:cubicBezTo>
                    <a:pt x="62103" y="97511"/>
                    <a:pt x="60985" y="86563"/>
                    <a:pt x="58788" y="77534"/>
                  </a:cubicBezTo>
                  <a:cubicBezTo>
                    <a:pt x="56566" y="68504"/>
                    <a:pt x="53162" y="61201"/>
                    <a:pt x="48552" y="55626"/>
                  </a:cubicBezTo>
                  <a:cubicBezTo>
                    <a:pt x="43955" y="50051"/>
                    <a:pt x="38227" y="45974"/>
                    <a:pt x="31407" y="43371"/>
                  </a:cubicBezTo>
                  <a:cubicBezTo>
                    <a:pt x="24587" y="40780"/>
                    <a:pt x="16472" y="39484"/>
                    <a:pt x="7049" y="39484"/>
                  </a:cubicBezTo>
                  <a:lnTo>
                    <a:pt x="0" y="40170"/>
                  </a:lnTo>
                  <a:lnTo>
                    <a:pt x="0" y="1143"/>
                  </a:lnTo>
                  <a:lnTo>
                    <a:pt x="8217" y="0"/>
                  </a:lnTo>
                  <a:close/>
                </a:path>
              </a:pathLst>
            </a:custGeom>
            <a:solidFill>
              <a:srgbClr val="18171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2800912" y="1379543"/>
              <a:ext cx="86741" cy="434289"/>
            </a:xfrm>
            <a:custGeom>
              <a:avLst/>
              <a:gdLst/>
              <a:ahLst/>
              <a:cxnLst/>
              <a:rect l="l" t="t" r="r" b="b"/>
              <a:pathLst>
                <a:path w="86741" h="434289" extrusionOk="0">
                  <a:moveTo>
                    <a:pt x="44082" y="0"/>
                  </a:moveTo>
                  <a:lnTo>
                    <a:pt x="86741" y="0"/>
                  </a:lnTo>
                  <a:lnTo>
                    <a:pt x="86741" y="350431"/>
                  </a:lnTo>
                  <a:cubicBezTo>
                    <a:pt x="86741" y="362343"/>
                    <a:pt x="85928" y="373380"/>
                    <a:pt x="84290" y="383565"/>
                  </a:cubicBezTo>
                  <a:cubicBezTo>
                    <a:pt x="82652" y="393751"/>
                    <a:pt x="79680" y="402590"/>
                    <a:pt x="75362" y="410083"/>
                  </a:cubicBezTo>
                  <a:cubicBezTo>
                    <a:pt x="71031" y="417576"/>
                    <a:pt x="65214" y="423494"/>
                    <a:pt x="57925" y="427799"/>
                  </a:cubicBezTo>
                  <a:cubicBezTo>
                    <a:pt x="50610" y="432130"/>
                    <a:pt x="41313" y="434289"/>
                    <a:pt x="29972" y="434289"/>
                  </a:cubicBezTo>
                  <a:cubicBezTo>
                    <a:pt x="24587" y="434289"/>
                    <a:pt x="19355" y="434099"/>
                    <a:pt x="14262" y="433718"/>
                  </a:cubicBezTo>
                  <a:cubicBezTo>
                    <a:pt x="9169" y="433324"/>
                    <a:pt x="4419" y="432664"/>
                    <a:pt x="0" y="431698"/>
                  </a:cubicBezTo>
                  <a:lnTo>
                    <a:pt x="0" y="391642"/>
                  </a:lnTo>
                  <a:cubicBezTo>
                    <a:pt x="2108" y="392023"/>
                    <a:pt x="4559" y="392404"/>
                    <a:pt x="7353" y="392785"/>
                  </a:cubicBezTo>
                  <a:cubicBezTo>
                    <a:pt x="10134" y="393179"/>
                    <a:pt x="12586" y="393370"/>
                    <a:pt x="14706" y="393370"/>
                  </a:cubicBezTo>
                  <a:cubicBezTo>
                    <a:pt x="20650" y="393370"/>
                    <a:pt x="25540" y="392404"/>
                    <a:pt x="29388" y="390487"/>
                  </a:cubicBezTo>
                  <a:cubicBezTo>
                    <a:pt x="33236" y="388557"/>
                    <a:pt x="36258" y="385534"/>
                    <a:pt x="38468" y="381406"/>
                  </a:cubicBezTo>
                  <a:cubicBezTo>
                    <a:pt x="40678" y="377266"/>
                    <a:pt x="42164" y="371983"/>
                    <a:pt x="42939" y="365557"/>
                  </a:cubicBezTo>
                  <a:cubicBezTo>
                    <a:pt x="43701" y="359118"/>
                    <a:pt x="44082" y="351485"/>
                    <a:pt x="44082" y="342646"/>
                  </a:cubicBezTo>
                  <a:lnTo>
                    <a:pt x="44082" y="0"/>
                  </a:lnTo>
                  <a:close/>
                </a:path>
              </a:pathLst>
            </a:custGeom>
            <a:solidFill>
              <a:srgbClr val="18171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2844993" y="1263680"/>
              <a:ext cx="42659" cy="49556"/>
            </a:xfrm>
            <a:custGeom>
              <a:avLst/>
              <a:gdLst/>
              <a:ahLst/>
              <a:cxnLst/>
              <a:rect l="l" t="t" r="r" b="b"/>
              <a:pathLst>
                <a:path w="42659" h="49556" extrusionOk="0">
                  <a:moveTo>
                    <a:pt x="0" y="0"/>
                  </a:moveTo>
                  <a:lnTo>
                    <a:pt x="42659" y="0"/>
                  </a:lnTo>
                  <a:lnTo>
                    <a:pt x="42659" y="49556"/>
                  </a:lnTo>
                  <a:lnTo>
                    <a:pt x="0" y="49556"/>
                  </a:lnTo>
                  <a:lnTo>
                    <a:pt x="0" y="0"/>
                  </a:lnTo>
                </a:path>
              </a:pathLst>
            </a:custGeom>
            <a:solidFill>
              <a:srgbClr val="18171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2940676" y="1502841"/>
              <a:ext cx="105918" cy="194275"/>
            </a:xfrm>
            <a:custGeom>
              <a:avLst/>
              <a:gdLst/>
              <a:ahLst/>
              <a:cxnLst/>
              <a:rect l="l" t="t" r="r" b="b"/>
              <a:pathLst>
                <a:path w="105918" h="194275" extrusionOk="0">
                  <a:moveTo>
                    <a:pt x="105918" y="0"/>
                  </a:moveTo>
                  <a:lnTo>
                    <a:pt x="105918" y="37191"/>
                  </a:lnTo>
                  <a:lnTo>
                    <a:pt x="91643" y="38510"/>
                  </a:lnTo>
                  <a:cubicBezTo>
                    <a:pt x="82233" y="40135"/>
                    <a:pt x="74016" y="43374"/>
                    <a:pt x="67005" y="48161"/>
                  </a:cubicBezTo>
                  <a:cubicBezTo>
                    <a:pt x="59995" y="52962"/>
                    <a:pt x="54381" y="59693"/>
                    <a:pt x="50152" y="68329"/>
                  </a:cubicBezTo>
                  <a:cubicBezTo>
                    <a:pt x="45923" y="76978"/>
                    <a:pt x="43815" y="88319"/>
                    <a:pt x="43815" y="102340"/>
                  </a:cubicBezTo>
                  <a:cubicBezTo>
                    <a:pt x="43815" y="119244"/>
                    <a:pt x="47549" y="132312"/>
                    <a:pt x="55054" y="141544"/>
                  </a:cubicBezTo>
                  <a:cubicBezTo>
                    <a:pt x="62535" y="150765"/>
                    <a:pt x="73190" y="155362"/>
                    <a:pt x="87033" y="155362"/>
                  </a:cubicBezTo>
                  <a:lnTo>
                    <a:pt x="105918" y="150552"/>
                  </a:lnTo>
                  <a:lnTo>
                    <a:pt x="105918" y="190123"/>
                  </a:lnTo>
                  <a:lnTo>
                    <a:pt x="77229" y="194275"/>
                  </a:lnTo>
                  <a:cubicBezTo>
                    <a:pt x="51486" y="194275"/>
                    <a:pt x="32182" y="186020"/>
                    <a:pt x="19317" y="169485"/>
                  </a:cubicBezTo>
                  <a:cubicBezTo>
                    <a:pt x="6439" y="152962"/>
                    <a:pt x="0" y="130305"/>
                    <a:pt x="0" y="101476"/>
                  </a:cubicBezTo>
                  <a:cubicBezTo>
                    <a:pt x="0" y="80928"/>
                    <a:pt x="3213" y="64062"/>
                    <a:pt x="9652" y="50892"/>
                  </a:cubicBezTo>
                  <a:cubicBezTo>
                    <a:pt x="16091" y="37748"/>
                    <a:pt x="24447" y="27410"/>
                    <a:pt x="34722" y="19917"/>
                  </a:cubicBezTo>
                  <a:cubicBezTo>
                    <a:pt x="45009" y="12424"/>
                    <a:pt x="56769" y="7229"/>
                    <a:pt x="70040" y="4359"/>
                  </a:cubicBezTo>
                  <a:lnTo>
                    <a:pt x="105918" y="0"/>
                  </a:lnTo>
                  <a:close/>
                </a:path>
              </a:pathLst>
            </a:custGeom>
            <a:solidFill>
              <a:srgbClr val="18171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2952208" y="1374905"/>
              <a:ext cx="94386" cy="87909"/>
            </a:xfrm>
            <a:custGeom>
              <a:avLst/>
              <a:gdLst/>
              <a:ahLst/>
              <a:cxnLst/>
              <a:rect l="l" t="t" r="r" b="b"/>
              <a:pathLst>
                <a:path w="94386" h="87909" extrusionOk="0">
                  <a:moveTo>
                    <a:pt x="94386" y="0"/>
                  </a:moveTo>
                  <a:lnTo>
                    <a:pt x="94386" y="39027"/>
                  </a:lnTo>
                  <a:lnTo>
                    <a:pt x="79248" y="40500"/>
                  </a:lnTo>
                  <a:cubicBezTo>
                    <a:pt x="72720" y="41935"/>
                    <a:pt x="67005" y="44539"/>
                    <a:pt x="62103" y="48285"/>
                  </a:cubicBezTo>
                  <a:cubicBezTo>
                    <a:pt x="57201" y="52032"/>
                    <a:pt x="53264" y="57137"/>
                    <a:pt x="50292" y="63563"/>
                  </a:cubicBezTo>
                  <a:cubicBezTo>
                    <a:pt x="47308" y="70002"/>
                    <a:pt x="45339" y="78117"/>
                    <a:pt x="44374" y="87909"/>
                  </a:cubicBezTo>
                  <a:lnTo>
                    <a:pt x="0" y="83020"/>
                  </a:lnTo>
                  <a:cubicBezTo>
                    <a:pt x="1524" y="70726"/>
                    <a:pt x="4509" y="59436"/>
                    <a:pt x="8928" y="49149"/>
                  </a:cubicBezTo>
                  <a:cubicBezTo>
                    <a:pt x="13348" y="38874"/>
                    <a:pt x="19596" y="29997"/>
                    <a:pt x="27674" y="22491"/>
                  </a:cubicBezTo>
                  <a:cubicBezTo>
                    <a:pt x="35725" y="15011"/>
                    <a:pt x="45872" y="9194"/>
                    <a:pt x="58065" y="5054"/>
                  </a:cubicBezTo>
                  <a:lnTo>
                    <a:pt x="94386" y="0"/>
                  </a:lnTo>
                  <a:close/>
                </a:path>
              </a:pathLst>
            </a:custGeom>
            <a:solidFill>
              <a:srgbClr val="18171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3046594" y="1373762"/>
              <a:ext cx="142786" cy="320472"/>
            </a:xfrm>
            <a:custGeom>
              <a:avLst/>
              <a:gdLst/>
              <a:ahLst/>
              <a:cxnLst/>
              <a:rect l="l" t="t" r="r" b="b"/>
              <a:pathLst>
                <a:path w="142786" h="320472" extrusionOk="0">
                  <a:moveTo>
                    <a:pt x="8217" y="0"/>
                  </a:moveTo>
                  <a:cubicBezTo>
                    <a:pt x="40297" y="0"/>
                    <a:pt x="64453" y="8992"/>
                    <a:pt x="80683" y="26950"/>
                  </a:cubicBezTo>
                  <a:cubicBezTo>
                    <a:pt x="96914" y="44920"/>
                    <a:pt x="105042" y="70891"/>
                    <a:pt x="105042" y="104902"/>
                  </a:cubicBezTo>
                  <a:lnTo>
                    <a:pt x="105042" y="239204"/>
                  </a:lnTo>
                  <a:cubicBezTo>
                    <a:pt x="105042" y="254584"/>
                    <a:pt x="106667" y="266141"/>
                    <a:pt x="109944" y="273926"/>
                  </a:cubicBezTo>
                  <a:cubicBezTo>
                    <a:pt x="113208" y="281699"/>
                    <a:pt x="119532" y="285610"/>
                    <a:pt x="128956" y="285610"/>
                  </a:cubicBezTo>
                  <a:cubicBezTo>
                    <a:pt x="131267" y="285610"/>
                    <a:pt x="133617" y="285420"/>
                    <a:pt x="136017" y="285026"/>
                  </a:cubicBezTo>
                  <a:cubicBezTo>
                    <a:pt x="138430" y="284645"/>
                    <a:pt x="140665" y="284150"/>
                    <a:pt x="142786" y="283578"/>
                  </a:cubicBezTo>
                  <a:lnTo>
                    <a:pt x="142786" y="315862"/>
                  </a:lnTo>
                  <a:cubicBezTo>
                    <a:pt x="137414" y="317398"/>
                    <a:pt x="132080" y="318554"/>
                    <a:pt x="126797" y="319316"/>
                  </a:cubicBezTo>
                  <a:cubicBezTo>
                    <a:pt x="121514" y="320078"/>
                    <a:pt x="115900" y="320472"/>
                    <a:pt x="109944" y="320472"/>
                  </a:cubicBezTo>
                  <a:cubicBezTo>
                    <a:pt x="101867" y="320472"/>
                    <a:pt x="94958" y="319176"/>
                    <a:pt x="89179" y="316573"/>
                  </a:cubicBezTo>
                  <a:cubicBezTo>
                    <a:pt x="83426" y="313995"/>
                    <a:pt x="78765" y="310045"/>
                    <a:pt x="75209" y="304762"/>
                  </a:cubicBezTo>
                  <a:cubicBezTo>
                    <a:pt x="71653" y="299479"/>
                    <a:pt x="68910" y="292951"/>
                    <a:pt x="66992" y="285166"/>
                  </a:cubicBezTo>
                  <a:cubicBezTo>
                    <a:pt x="65075" y="277394"/>
                    <a:pt x="63817" y="268300"/>
                    <a:pt x="63246" y="257937"/>
                  </a:cubicBezTo>
                  <a:lnTo>
                    <a:pt x="62103" y="257937"/>
                  </a:lnTo>
                  <a:cubicBezTo>
                    <a:pt x="57480" y="267919"/>
                    <a:pt x="52451" y="276962"/>
                    <a:pt x="46977" y="285026"/>
                  </a:cubicBezTo>
                  <a:cubicBezTo>
                    <a:pt x="41504" y="293091"/>
                    <a:pt x="35154" y="299961"/>
                    <a:pt x="27953" y="305626"/>
                  </a:cubicBezTo>
                  <a:cubicBezTo>
                    <a:pt x="20739" y="311290"/>
                    <a:pt x="12484" y="315671"/>
                    <a:pt x="3162" y="318745"/>
                  </a:cubicBezTo>
                  <a:lnTo>
                    <a:pt x="0" y="319202"/>
                  </a:lnTo>
                  <a:lnTo>
                    <a:pt x="0" y="279631"/>
                  </a:lnTo>
                  <a:lnTo>
                    <a:pt x="16713" y="275374"/>
                  </a:lnTo>
                  <a:cubicBezTo>
                    <a:pt x="26797" y="269316"/>
                    <a:pt x="35204" y="261582"/>
                    <a:pt x="41923" y="252171"/>
                  </a:cubicBezTo>
                  <a:cubicBezTo>
                    <a:pt x="48641" y="242748"/>
                    <a:pt x="53696" y="232473"/>
                    <a:pt x="57061" y="221336"/>
                  </a:cubicBezTo>
                  <a:cubicBezTo>
                    <a:pt x="60414" y="210198"/>
                    <a:pt x="62103" y="199530"/>
                    <a:pt x="62103" y="189344"/>
                  </a:cubicBezTo>
                  <a:lnTo>
                    <a:pt x="62103" y="163703"/>
                  </a:lnTo>
                  <a:lnTo>
                    <a:pt x="15418" y="164846"/>
                  </a:lnTo>
                  <a:lnTo>
                    <a:pt x="0" y="166270"/>
                  </a:lnTo>
                  <a:lnTo>
                    <a:pt x="0" y="129080"/>
                  </a:lnTo>
                  <a:lnTo>
                    <a:pt x="4470" y="128537"/>
                  </a:lnTo>
                  <a:lnTo>
                    <a:pt x="62103" y="127394"/>
                  </a:lnTo>
                  <a:lnTo>
                    <a:pt x="62103" y="110376"/>
                  </a:lnTo>
                  <a:cubicBezTo>
                    <a:pt x="62103" y="97511"/>
                    <a:pt x="60985" y="86563"/>
                    <a:pt x="58788" y="77534"/>
                  </a:cubicBezTo>
                  <a:cubicBezTo>
                    <a:pt x="56566" y="68504"/>
                    <a:pt x="53162" y="61201"/>
                    <a:pt x="48552" y="55626"/>
                  </a:cubicBezTo>
                  <a:cubicBezTo>
                    <a:pt x="43955" y="50051"/>
                    <a:pt x="38227" y="45974"/>
                    <a:pt x="31407" y="43371"/>
                  </a:cubicBezTo>
                  <a:cubicBezTo>
                    <a:pt x="24587" y="40780"/>
                    <a:pt x="16472" y="39484"/>
                    <a:pt x="7048" y="39484"/>
                  </a:cubicBezTo>
                  <a:lnTo>
                    <a:pt x="0" y="40170"/>
                  </a:lnTo>
                  <a:lnTo>
                    <a:pt x="0" y="1143"/>
                  </a:lnTo>
                  <a:lnTo>
                    <a:pt x="8217" y="0"/>
                  </a:lnTo>
                  <a:close/>
                </a:path>
              </a:pathLst>
            </a:custGeom>
            <a:solidFill>
              <a:srgbClr val="18171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3196588" y="1309793"/>
              <a:ext cx="123927" cy="386169"/>
            </a:xfrm>
            <a:custGeom>
              <a:avLst/>
              <a:gdLst/>
              <a:ahLst/>
              <a:cxnLst/>
              <a:rect l="l" t="t" r="r" b="b"/>
              <a:pathLst>
                <a:path w="123927" h="386169" extrusionOk="0">
                  <a:moveTo>
                    <a:pt x="43802" y="0"/>
                  </a:moveTo>
                  <a:lnTo>
                    <a:pt x="72339" y="0"/>
                  </a:lnTo>
                  <a:lnTo>
                    <a:pt x="72339" y="69748"/>
                  </a:lnTo>
                  <a:lnTo>
                    <a:pt x="119596" y="69748"/>
                  </a:lnTo>
                  <a:lnTo>
                    <a:pt x="119596" y="107493"/>
                  </a:lnTo>
                  <a:lnTo>
                    <a:pt x="72339" y="107493"/>
                  </a:lnTo>
                  <a:lnTo>
                    <a:pt x="72339" y="304330"/>
                  </a:lnTo>
                  <a:cubicBezTo>
                    <a:pt x="72339" y="319316"/>
                    <a:pt x="74358" y="329819"/>
                    <a:pt x="78397" y="335877"/>
                  </a:cubicBezTo>
                  <a:cubicBezTo>
                    <a:pt x="82436" y="341935"/>
                    <a:pt x="89345" y="344958"/>
                    <a:pt x="99136" y="344958"/>
                  </a:cubicBezTo>
                  <a:cubicBezTo>
                    <a:pt x="103175" y="344958"/>
                    <a:pt x="107162" y="344577"/>
                    <a:pt x="111099" y="343815"/>
                  </a:cubicBezTo>
                  <a:cubicBezTo>
                    <a:pt x="115036" y="343052"/>
                    <a:pt x="119316" y="342074"/>
                    <a:pt x="123927" y="340919"/>
                  </a:cubicBezTo>
                  <a:lnTo>
                    <a:pt x="123927" y="379260"/>
                  </a:lnTo>
                  <a:cubicBezTo>
                    <a:pt x="117386" y="381368"/>
                    <a:pt x="110757" y="383058"/>
                    <a:pt x="104038" y="384302"/>
                  </a:cubicBezTo>
                  <a:cubicBezTo>
                    <a:pt x="97307" y="385547"/>
                    <a:pt x="89535" y="386169"/>
                    <a:pt x="80696" y="386169"/>
                  </a:cubicBezTo>
                  <a:cubicBezTo>
                    <a:pt x="46698" y="386169"/>
                    <a:pt x="29680" y="362636"/>
                    <a:pt x="29680" y="315570"/>
                  </a:cubicBezTo>
                  <a:lnTo>
                    <a:pt x="29680" y="107493"/>
                  </a:lnTo>
                  <a:lnTo>
                    <a:pt x="0" y="107493"/>
                  </a:lnTo>
                  <a:lnTo>
                    <a:pt x="0" y="69748"/>
                  </a:lnTo>
                  <a:lnTo>
                    <a:pt x="31420" y="69748"/>
                  </a:lnTo>
                  <a:lnTo>
                    <a:pt x="43802" y="0"/>
                  </a:lnTo>
                  <a:close/>
                </a:path>
              </a:pathLst>
            </a:custGeom>
            <a:solidFill>
              <a:srgbClr val="18171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3344432" y="1373929"/>
              <a:ext cx="113544" cy="322935"/>
            </a:xfrm>
            <a:custGeom>
              <a:avLst/>
              <a:gdLst/>
              <a:ahLst/>
              <a:cxnLst/>
              <a:rect l="l" t="t" r="r" b="b"/>
              <a:pathLst>
                <a:path w="113544" h="322935" extrusionOk="0">
                  <a:moveTo>
                    <a:pt x="113544" y="0"/>
                  </a:moveTo>
                  <a:lnTo>
                    <a:pt x="113544" y="38233"/>
                  </a:lnTo>
                  <a:lnTo>
                    <a:pt x="91654" y="42926"/>
                  </a:lnTo>
                  <a:cubicBezTo>
                    <a:pt x="84357" y="46097"/>
                    <a:pt x="77153" y="50853"/>
                    <a:pt x="70041" y="57197"/>
                  </a:cubicBezTo>
                  <a:cubicBezTo>
                    <a:pt x="52743" y="71992"/>
                    <a:pt x="43624" y="97151"/>
                    <a:pt x="42647" y="132698"/>
                  </a:cubicBezTo>
                  <a:lnTo>
                    <a:pt x="113544" y="132698"/>
                  </a:lnTo>
                  <a:lnTo>
                    <a:pt x="113544" y="172462"/>
                  </a:lnTo>
                  <a:lnTo>
                    <a:pt x="42647" y="172462"/>
                  </a:lnTo>
                  <a:cubicBezTo>
                    <a:pt x="42647" y="188794"/>
                    <a:pt x="44386" y="203831"/>
                    <a:pt x="47841" y="217572"/>
                  </a:cubicBezTo>
                  <a:cubicBezTo>
                    <a:pt x="51308" y="231314"/>
                    <a:pt x="55918" y="243125"/>
                    <a:pt x="61671" y="253018"/>
                  </a:cubicBezTo>
                  <a:cubicBezTo>
                    <a:pt x="67437" y="262911"/>
                    <a:pt x="74790" y="270582"/>
                    <a:pt x="83719" y="276056"/>
                  </a:cubicBezTo>
                  <a:lnTo>
                    <a:pt x="113544" y="283614"/>
                  </a:lnTo>
                  <a:lnTo>
                    <a:pt x="113544" y="322935"/>
                  </a:lnTo>
                  <a:lnTo>
                    <a:pt x="89450" y="320611"/>
                  </a:lnTo>
                  <a:cubicBezTo>
                    <a:pt x="64452" y="315461"/>
                    <a:pt x="44533" y="302586"/>
                    <a:pt x="29693" y="281974"/>
                  </a:cubicBezTo>
                  <a:cubicBezTo>
                    <a:pt x="9906" y="254504"/>
                    <a:pt x="0" y="213686"/>
                    <a:pt x="0" y="159495"/>
                  </a:cubicBezTo>
                  <a:cubicBezTo>
                    <a:pt x="0" y="130285"/>
                    <a:pt x="3035" y="105558"/>
                    <a:pt x="9080" y="85289"/>
                  </a:cubicBezTo>
                  <a:cubicBezTo>
                    <a:pt x="15139" y="65020"/>
                    <a:pt x="23356" y="48535"/>
                    <a:pt x="33731" y="35873"/>
                  </a:cubicBezTo>
                  <a:cubicBezTo>
                    <a:pt x="44107" y="23186"/>
                    <a:pt x="56198" y="14017"/>
                    <a:pt x="70041" y="8340"/>
                  </a:cubicBezTo>
                  <a:lnTo>
                    <a:pt x="113544" y="0"/>
                  </a:lnTo>
                  <a:close/>
                </a:path>
              </a:pathLst>
            </a:custGeom>
            <a:solidFill>
              <a:srgbClr val="18171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3457976" y="1610374"/>
              <a:ext cx="106915" cy="86741"/>
            </a:xfrm>
            <a:custGeom>
              <a:avLst/>
              <a:gdLst/>
              <a:ahLst/>
              <a:cxnLst/>
              <a:rect l="l" t="t" r="r" b="b"/>
              <a:pathLst>
                <a:path w="106915" h="86741" extrusionOk="0">
                  <a:moveTo>
                    <a:pt x="69463" y="0"/>
                  </a:moveTo>
                  <a:lnTo>
                    <a:pt x="106915" y="12967"/>
                  </a:lnTo>
                  <a:cubicBezTo>
                    <a:pt x="104236" y="21603"/>
                    <a:pt x="100489" y="30315"/>
                    <a:pt x="95688" y="39040"/>
                  </a:cubicBezTo>
                  <a:cubicBezTo>
                    <a:pt x="90875" y="47790"/>
                    <a:pt x="84449" y="55677"/>
                    <a:pt x="76372" y="62674"/>
                  </a:cubicBezTo>
                  <a:cubicBezTo>
                    <a:pt x="68307" y="69685"/>
                    <a:pt x="58262" y="75463"/>
                    <a:pt x="46260" y="79959"/>
                  </a:cubicBezTo>
                  <a:cubicBezTo>
                    <a:pt x="34258" y="84481"/>
                    <a:pt x="19691" y="86741"/>
                    <a:pt x="2598" y="86741"/>
                  </a:cubicBezTo>
                  <a:lnTo>
                    <a:pt x="0" y="86490"/>
                  </a:lnTo>
                  <a:lnTo>
                    <a:pt x="0" y="47170"/>
                  </a:lnTo>
                  <a:lnTo>
                    <a:pt x="2598" y="47828"/>
                  </a:lnTo>
                  <a:cubicBezTo>
                    <a:pt x="21051" y="47828"/>
                    <a:pt x="35833" y="43332"/>
                    <a:pt x="46984" y="34290"/>
                  </a:cubicBezTo>
                  <a:cubicBezTo>
                    <a:pt x="58134" y="25260"/>
                    <a:pt x="65615" y="13830"/>
                    <a:pt x="69463" y="0"/>
                  </a:cubicBezTo>
                  <a:close/>
                </a:path>
              </a:pathLst>
            </a:custGeom>
            <a:solidFill>
              <a:srgbClr val="18171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3457976" y="1373760"/>
              <a:ext cx="113557" cy="172631"/>
            </a:xfrm>
            <a:custGeom>
              <a:avLst/>
              <a:gdLst/>
              <a:ahLst/>
              <a:cxnLst/>
              <a:rect l="l" t="t" r="r" b="b"/>
              <a:pathLst>
                <a:path w="113557" h="172631" extrusionOk="0">
                  <a:moveTo>
                    <a:pt x="883" y="0"/>
                  </a:moveTo>
                  <a:cubicBezTo>
                    <a:pt x="22397" y="0"/>
                    <a:pt x="40355" y="4229"/>
                    <a:pt x="54756" y="12687"/>
                  </a:cubicBezTo>
                  <a:cubicBezTo>
                    <a:pt x="82607" y="29020"/>
                    <a:pt x="100387" y="58217"/>
                    <a:pt x="108084" y="100292"/>
                  </a:cubicBezTo>
                  <a:cubicBezTo>
                    <a:pt x="111728" y="120472"/>
                    <a:pt x="113557" y="142278"/>
                    <a:pt x="113557" y="165710"/>
                  </a:cubicBezTo>
                  <a:lnTo>
                    <a:pt x="113557" y="172631"/>
                  </a:lnTo>
                  <a:lnTo>
                    <a:pt x="0" y="172631"/>
                  </a:lnTo>
                  <a:lnTo>
                    <a:pt x="0" y="132867"/>
                  </a:lnTo>
                  <a:lnTo>
                    <a:pt x="70898" y="132867"/>
                  </a:lnTo>
                  <a:cubicBezTo>
                    <a:pt x="70898" y="98095"/>
                    <a:pt x="64421" y="73635"/>
                    <a:pt x="51454" y="59525"/>
                  </a:cubicBezTo>
                  <a:cubicBezTo>
                    <a:pt x="38475" y="45403"/>
                    <a:pt x="21432" y="38341"/>
                    <a:pt x="286" y="38341"/>
                  </a:cubicBezTo>
                  <a:lnTo>
                    <a:pt x="0" y="38403"/>
                  </a:lnTo>
                  <a:lnTo>
                    <a:pt x="0" y="169"/>
                  </a:lnTo>
                  <a:lnTo>
                    <a:pt x="883" y="0"/>
                  </a:lnTo>
                  <a:close/>
                </a:path>
              </a:pathLst>
            </a:custGeom>
            <a:solidFill>
              <a:srgbClr val="18171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2538949" y="1869455"/>
              <a:ext cx="278676" cy="417868"/>
            </a:xfrm>
            <a:custGeom>
              <a:avLst/>
              <a:gdLst/>
              <a:ahLst/>
              <a:cxnLst/>
              <a:rect l="l" t="t" r="r" b="b"/>
              <a:pathLst>
                <a:path w="278676" h="417868" extrusionOk="0">
                  <a:moveTo>
                    <a:pt x="142075" y="0"/>
                  </a:moveTo>
                  <a:cubicBezTo>
                    <a:pt x="162636" y="0"/>
                    <a:pt x="180264" y="1968"/>
                    <a:pt x="194958" y="5893"/>
                  </a:cubicBezTo>
                  <a:cubicBezTo>
                    <a:pt x="209652" y="9843"/>
                    <a:pt x="222059" y="15748"/>
                    <a:pt x="232143" y="23622"/>
                  </a:cubicBezTo>
                  <a:cubicBezTo>
                    <a:pt x="242227" y="31496"/>
                    <a:pt x="250292" y="41263"/>
                    <a:pt x="256337" y="52883"/>
                  </a:cubicBezTo>
                  <a:cubicBezTo>
                    <a:pt x="262407" y="64503"/>
                    <a:pt x="267246" y="77991"/>
                    <a:pt x="270904" y="93358"/>
                  </a:cubicBezTo>
                  <a:lnTo>
                    <a:pt x="226517" y="102870"/>
                  </a:lnTo>
                  <a:cubicBezTo>
                    <a:pt x="224396" y="93078"/>
                    <a:pt x="221234" y="84341"/>
                    <a:pt x="217005" y="76657"/>
                  </a:cubicBezTo>
                  <a:cubicBezTo>
                    <a:pt x="212776" y="68974"/>
                    <a:pt x="207251" y="62535"/>
                    <a:pt x="200431" y="57341"/>
                  </a:cubicBezTo>
                  <a:cubicBezTo>
                    <a:pt x="193611" y="52159"/>
                    <a:pt x="185344" y="48222"/>
                    <a:pt x="175641" y="45530"/>
                  </a:cubicBezTo>
                  <a:cubicBezTo>
                    <a:pt x="165938" y="42837"/>
                    <a:pt x="154572" y="41491"/>
                    <a:pt x="141503" y="41491"/>
                  </a:cubicBezTo>
                  <a:cubicBezTo>
                    <a:pt x="126124" y="41491"/>
                    <a:pt x="113208" y="43180"/>
                    <a:pt x="102743" y="46546"/>
                  </a:cubicBezTo>
                  <a:cubicBezTo>
                    <a:pt x="92265" y="49911"/>
                    <a:pt x="83871" y="54483"/>
                    <a:pt x="77533" y="60261"/>
                  </a:cubicBezTo>
                  <a:cubicBezTo>
                    <a:pt x="71183" y="66027"/>
                    <a:pt x="66624" y="72822"/>
                    <a:pt x="63830" y="80607"/>
                  </a:cubicBezTo>
                  <a:cubicBezTo>
                    <a:pt x="61049" y="88392"/>
                    <a:pt x="59652" y="96825"/>
                    <a:pt x="59652" y="105855"/>
                  </a:cubicBezTo>
                  <a:cubicBezTo>
                    <a:pt x="59652" y="117983"/>
                    <a:pt x="62141" y="127953"/>
                    <a:pt x="67145" y="135738"/>
                  </a:cubicBezTo>
                  <a:cubicBezTo>
                    <a:pt x="72123" y="143523"/>
                    <a:pt x="78842" y="150025"/>
                    <a:pt x="87287" y="155232"/>
                  </a:cubicBezTo>
                  <a:cubicBezTo>
                    <a:pt x="95720" y="160414"/>
                    <a:pt x="105562" y="164681"/>
                    <a:pt x="116815" y="168021"/>
                  </a:cubicBezTo>
                  <a:cubicBezTo>
                    <a:pt x="128054" y="171361"/>
                    <a:pt x="139852" y="174866"/>
                    <a:pt x="152209" y="178524"/>
                  </a:cubicBezTo>
                  <a:lnTo>
                    <a:pt x="182905" y="187630"/>
                  </a:lnTo>
                  <a:cubicBezTo>
                    <a:pt x="193091" y="190513"/>
                    <a:pt x="202857" y="194018"/>
                    <a:pt x="212192" y="198120"/>
                  </a:cubicBezTo>
                  <a:cubicBezTo>
                    <a:pt x="221513" y="202235"/>
                    <a:pt x="230213" y="207086"/>
                    <a:pt x="238290" y="212636"/>
                  </a:cubicBezTo>
                  <a:cubicBezTo>
                    <a:pt x="246380" y="218199"/>
                    <a:pt x="253441" y="224993"/>
                    <a:pt x="259499" y="233045"/>
                  </a:cubicBezTo>
                  <a:cubicBezTo>
                    <a:pt x="265557" y="241097"/>
                    <a:pt x="270256" y="250584"/>
                    <a:pt x="273621" y="261506"/>
                  </a:cubicBezTo>
                  <a:cubicBezTo>
                    <a:pt x="276987" y="272402"/>
                    <a:pt x="278676" y="285242"/>
                    <a:pt x="278676" y="300000"/>
                  </a:cubicBezTo>
                  <a:cubicBezTo>
                    <a:pt x="278676" y="317094"/>
                    <a:pt x="275933" y="332842"/>
                    <a:pt x="270459" y="347256"/>
                  </a:cubicBezTo>
                  <a:cubicBezTo>
                    <a:pt x="264985" y="361671"/>
                    <a:pt x="256591" y="374117"/>
                    <a:pt x="245250" y="384582"/>
                  </a:cubicBezTo>
                  <a:cubicBezTo>
                    <a:pt x="233909" y="395046"/>
                    <a:pt x="219646" y="403225"/>
                    <a:pt x="202463" y="409080"/>
                  </a:cubicBezTo>
                  <a:cubicBezTo>
                    <a:pt x="185255" y="414934"/>
                    <a:pt x="164846" y="417868"/>
                    <a:pt x="141211" y="417868"/>
                  </a:cubicBezTo>
                  <a:cubicBezTo>
                    <a:pt x="99720" y="417868"/>
                    <a:pt x="67386" y="409042"/>
                    <a:pt x="44247" y="391351"/>
                  </a:cubicBezTo>
                  <a:cubicBezTo>
                    <a:pt x="21082" y="373685"/>
                    <a:pt x="6350" y="348120"/>
                    <a:pt x="0" y="314694"/>
                  </a:cubicBezTo>
                  <a:lnTo>
                    <a:pt x="43802" y="304038"/>
                  </a:lnTo>
                  <a:cubicBezTo>
                    <a:pt x="45910" y="314604"/>
                    <a:pt x="49276" y="324206"/>
                    <a:pt x="53886" y="332842"/>
                  </a:cubicBezTo>
                  <a:cubicBezTo>
                    <a:pt x="58509" y="341490"/>
                    <a:pt x="64707" y="348945"/>
                    <a:pt x="72479" y="355181"/>
                  </a:cubicBezTo>
                  <a:cubicBezTo>
                    <a:pt x="80264" y="361442"/>
                    <a:pt x="89916" y="366281"/>
                    <a:pt x="101435" y="369748"/>
                  </a:cubicBezTo>
                  <a:cubicBezTo>
                    <a:pt x="112979" y="373190"/>
                    <a:pt x="126708" y="374929"/>
                    <a:pt x="142646" y="374929"/>
                  </a:cubicBezTo>
                  <a:cubicBezTo>
                    <a:pt x="156096" y="374929"/>
                    <a:pt x="168453" y="373533"/>
                    <a:pt x="179680" y="370764"/>
                  </a:cubicBezTo>
                  <a:cubicBezTo>
                    <a:pt x="190919" y="367983"/>
                    <a:pt x="200533" y="363715"/>
                    <a:pt x="208509" y="357949"/>
                  </a:cubicBezTo>
                  <a:cubicBezTo>
                    <a:pt x="216471" y="352196"/>
                    <a:pt x="222733" y="344767"/>
                    <a:pt x="227241" y="335649"/>
                  </a:cubicBezTo>
                  <a:cubicBezTo>
                    <a:pt x="231749" y="326542"/>
                    <a:pt x="234010" y="315646"/>
                    <a:pt x="234010" y="302984"/>
                  </a:cubicBezTo>
                  <a:cubicBezTo>
                    <a:pt x="234010" y="289751"/>
                    <a:pt x="231508" y="279006"/>
                    <a:pt x="226504" y="270751"/>
                  </a:cubicBezTo>
                  <a:cubicBezTo>
                    <a:pt x="221513" y="262509"/>
                    <a:pt x="214541" y="255702"/>
                    <a:pt x="205587" y="250330"/>
                  </a:cubicBezTo>
                  <a:cubicBezTo>
                    <a:pt x="196659" y="244958"/>
                    <a:pt x="185941" y="240449"/>
                    <a:pt x="173431" y="236792"/>
                  </a:cubicBezTo>
                  <a:lnTo>
                    <a:pt x="132232" y="224574"/>
                  </a:lnTo>
                  <a:cubicBezTo>
                    <a:pt x="123203" y="221895"/>
                    <a:pt x="113932" y="219139"/>
                    <a:pt x="104432" y="216332"/>
                  </a:cubicBezTo>
                  <a:cubicBezTo>
                    <a:pt x="94945" y="213513"/>
                    <a:pt x="85877" y="210045"/>
                    <a:pt x="77241" y="205905"/>
                  </a:cubicBezTo>
                  <a:cubicBezTo>
                    <a:pt x="68593" y="201778"/>
                    <a:pt x="60515" y="196926"/>
                    <a:pt x="53035" y="191338"/>
                  </a:cubicBezTo>
                  <a:cubicBezTo>
                    <a:pt x="45529" y="185788"/>
                    <a:pt x="39002" y="179108"/>
                    <a:pt x="33426" y="171323"/>
                  </a:cubicBezTo>
                  <a:cubicBezTo>
                    <a:pt x="27864" y="163551"/>
                    <a:pt x="23482" y="154508"/>
                    <a:pt x="20320" y="144234"/>
                  </a:cubicBezTo>
                  <a:cubicBezTo>
                    <a:pt x="17145" y="133960"/>
                    <a:pt x="15557" y="122085"/>
                    <a:pt x="15557" y="108636"/>
                  </a:cubicBezTo>
                  <a:cubicBezTo>
                    <a:pt x="15557" y="89434"/>
                    <a:pt x="18771" y="72961"/>
                    <a:pt x="25222" y="59220"/>
                  </a:cubicBezTo>
                  <a:cubicBezTo>
                    <a:pt x="31648" y="45479"/>
                    <a:pt x="40538" y="34201"/>
                    <a:pt x="51879" y="25362"/>
                  </a:cubicBezTo>
                  <a:cubicBezTo>
                    <a:pt x="63208" y="16510"/>
                    <a:pt x="76606" y="10084"/>
                    <a:pt x="92075" y="6045"/>
                  </a:cubicBezTo>
                  <a:cubicBezTo>
                    <a:pt x="107543" y="2007"/>
                    <a:pt x="124219" y="0"/>
                    <a:pt x="142075" y="0"/>
                  </a:cubicBezTo>
                  <a:close/>
                </a:path>
              </a:pathLst>
            </a:custGeom>
            <a:solidFill>
              <a:srgbClr val="18171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2860279" y="1964138"/>
              <a:ext cx="113544" cy="322935"/>
            </a:xfrm>
            <a:custGeom>
              <a:avLst/>
              <a:gdLst/>
              <a:ahLst/>
              <a:cxnLst/>
              <a:rect l="l" t="t" r="r" b="b"/>
              <a:pathLst>
                <a:path w="113544" h="322935" extrusionOk="0">
                  <a:moveTo>
                    <a:pt x="113544" y="0"/>
                  </a:moveTo>
                  <a:lnTo>
                    <a:pt x="113544" y="38233"/>
                  </a:lnTo>
                  <a:lnTo>
                    <a:pt x="91654" y="42926"/>
                  </a:lnTo>
                  <a:cubicBezTo>
                    <a:pt x="84357" y="46097"/>
                    <a:pt x="77152" y="50853"/>
                    <a:pt x="70040" y="57197"/>
                  </a:cubicBezTo>
                  <a:cubicBezTo>
                    <a:pt x="52743" y="71979"/>
                    <a:pt x="43624" y="97151"/>
                    <a:pt x="42646" y="132698"/>
                  </a:cubicBezTo>
                  <a:lnTo>
                    <a:pt x="113544" y="132698"/>
                  </a:lnTo>
                  <a:lnTo>
                    <a:pt x="113544" y="172462"/>
                  </a:lnTo>
                  <a:lnTo>
                    <a:pt x="42646" y="172462"/>
                  </a:lnTo>
                  <a:cubicBezTo>
                    <a:pt x="42646" y="188794"/>
                    <a:pt x="44386" y="203831"/>
                    <a:pt x="47841" y="217572"/>
                  </a:cubicBezTo>
                  <a:cubicBezTo>
                    <a:pt x="51308" y="231314"/>
                    <a:pt x="55918" y="243125"/>
                    <a:pt x="61671" y="253018"/>
                  </a:cubicBezTo>
                  <a:cubicBezTo>
                    <a:pt x="67437" y="262911"/>
                    <a:pt x="74790" y="270582"/>
                    <a:pt x="83718" y="276056"/>
                  </a:cubicBezTo>
                  <a:lnTo>
                    <a:pt x="113544" y="283614"/>
                  </a:lnTo>
                  <a:lnTo>
                    <a:pt x="113544" y="322935"/>
                  </a:lnTo>
                  <a:lnTo>
                    <a:pt x="89450" y="320611"/>
                  </a:lnTo>
                  <a:cubicBezTo>
                    <a:pt x="64452" y="315461"/>
                    <a:pt x="44532" y="302586"/>
                    <a:pt x="29693" y="281974"/>
                  </a:cubicBezTo>
                  <a:cubicBezTo>
                    <a:pt x="9906" y="254504"/>
                    <a:pt x="0" y="213673"/>
                    <a:pt x="0" y="159495"/>
                  </a:cubicBezTo>
                  <a:cubicBezTo>
                    <a:pt x="0" y="130285"/>
                    <a:pt x="3035" y="105558"/>
                    <a:pt x="9080" y="85289"/>
                  </a:cubicBezTo>
                  <a:cubicBezTo>
                    <a:pt x="15138" y="65020"/>
                    <a:pt x="23355" y="48535"/>
                    <a:pt x="33731" y="35873"/>
                  </a:cubicBezTo>
                  <a:cubicBezTo>
                    <a:pt x="44107" y="23186"/>
                    <a:pt x="56198" y="14017"/>
                    <a:pt x="70040" y="8340"/>
                  </a:cubicBezTo>
                  <a:lnTo>
                    <a:pt x="113544" y="0"/>
                  </a:lnTo>
                  <a:close/>
                </a:path>
              </a:pathLst>
            </a:custGeom>
            <a:solidFill>
              <a:srgbClr val="18171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2973823" y="2200582"/>
              <a:ext cx="106915" cy="86741"/>
            </a:xfrm>
            <a:custGeom>
              <a:avLst/>
              <a:gdLst/>
              <a:ahLst/>
              <a:cxnLst/>
              <a:rect l="l" t="t" r="r" b="b"/>
              <a:pathLst>
                <a:path w="106915" h="86741" extrusionOk="0">
                  <a:moveTo>
                    <a:pt x="69463" y="0"/>
                  </a:moveTo>
                  <a:lnTo>
                    <a:pt x="106915" y="12967"/>
                  </a:lnTo>
                  <a:cubicBezTo>
                    <a:pt x="104236" y="21603"/>
                    <a:pt x="100489" y="30315"/>
                    <a:pt x="95688" y="39040"/>
                  </a:cubicBezTo>
                  <a:cubicBezTo>
                    <a:pt x="90875" y="47790"/>
                    <a:pt x="84449" y="55677"/>
                    <a:pt x="76372" y="62674"/>
                  </a:cubicBezTo>
                  <a:cubicBezTo>
                    <a:pt x="68307" y="69685"/>
                    <a:pt x="58262" y="75463"/>
                    <a:pt x="46260" y="79959"/>
                  </a:cubicBezTo>
                  <a:cubicBezTo>
                    <a:pt x="34258" y="84481"/>
                    <a:pt x="19691" y="86741"/>
                    <a:pt x="2598" y="86741"/>
                  </a:cubicBezTo>
                  <a:lnTo>
                    <a:pt x="0" y="86490"/>
                  </a:lnTo>
                  <a:lnTo>
                    <a:pt x="0" y="47170"/>
                  </a:lnTo>
                  <a:lnTo>
                    <a:pt x="2598" y="47828"/>
                  </a:lnTo>
                  <a:cubicBezTo>
                    <a:pt x="21051" y="47828"/>
                    <a:pt x="35833" y="43332"/>
                    <a:pt x="46984" y="34290"/>
                  </a:cubicBezTo>
                  <a:cubicBezTo>
                    <a:pt x="58134" y="25260"/>
                    <a:pt x="65615" y="13830"/>
                    <a:pt x="69463" y="0"/>
                  </a:cubicBezTo>
                  <a:close/>
                </a:path>
              </a:pathLst>
            </a:custGeom>
            <a:solidFill>
              <a:srgbClr val="18171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2973823" y="1963969"/>
              <a:ext cx="113557" cy="172631"/>
            </a:xfrm>
            <a:custGeom>
              <a:avLst/>
              <a:gdLst/>
              <a:ahLst/>
              <a:cxnLst/>
              <a:rect l="l" t="t" r="r" b="b"/>
              <a:pathLst>
                <a:path w="113557" h="172631" extrusionOk="0">
                  <a:moveTo>
                    <a:pt x="883" y="0"/>
                  </a:moveTo>
                  <a:cubicBezTo>
                    <a:pt x="22397" y="0"/>
                    <a:pt x="40355" y="4229"/>
                    <a:pt x="54756" y="12687"/>
                  </a:cubicBezTo>
                  <a:cubicBezTo>
                    <a:pt x="82607" y="29020"/>
                    <a:pt x="100387" y="58217"/>
                    <a:pt x="108084" y="100292"/>
                  </a:cubicBezTo>
                  <a:cubicBezTo>
                    <a:pt x="111728" y="120472"/>
                    <a:pt x="113557" y="142278"/>
                    <a:pt x="113557" y="165710"/>
                  </a:cubicBezTo>
                  <a:lnTo>
                    <a:pt x="113557" y="172631"/>
                  </a:lnTo>
                  <a:lnTo>
                    <a:pt x="0" y="172631"/>
                  </a:lnTo>
                  <a:lnTo>
                    <a:pt x="0" y="132867"/>
                  </a:lnTo>
                  <a:lnTo>
                    <a:pt x="70898" y="132867"/>
                  </a:lnTo>
                  <a:cubicBezTo>
                    <a:pt x="70898" y="98095"/>
                    <a:pt x="64421" y="73635"/>
                    <a:pt x="51454" y="59525"/>
                  </a:cubicBezTo>
                  <a:cubicBezTo>
                    <a:pt x="38475" y="45403"/>
                    <a:pt x="21432" y="38341"/>
                    <a:pt x="286" y="38341"/>
                  </a:cubicBezTo>
                  <a:lnTo>
                    <a:pt x="0" y="38403"/>
                  </a:lnTo>
                  <a:lnTo>
                    <a:pt x="0" y="169"/>
                  </a:lnTo>
                  <a:lnTo>
                    <a:pt x="883" y="0"/>
                  </a:lnTo>
                  <a:close/>
                </a:path>
              </a:pathLst>
            </a:custGeom>
            <a:solidFill>
              <a:srgbClr val="18171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3141551" y="1853887"/>
              <a:ext cx="42659" cy="427672"/>
            </a:xfrm>
            <a:custGeom>
              <a:avLst/>
              <a:gdLst/>
              <a:ahLst/>
              <a:cxnLst/>
              <a:rect l="l" t="t" r="r" b="b"/>
              <a:pathLst>
                <a:path w="42659" h="427672" extrusionOk="0">
                  <a:moveTo>
                    <a:pt x="0" y="0"/>
                  </a:moveTo>
                  <a:lnTo>
                    <a:pt x="42659" y="0"/>
                  </a:lnTo>
                  <a:lnTo>
                    <a:pt x="42659" y="427672"/>
                  </a:lnTo>
                  <a:lnTo>
                    <a:pt x="0" y="427672"/>
                  </a:lnTo>
                  <a:lnTo>
                    <a:pt x="0" y="0"/>
                  </a:lnTo>
                </a:path>
              </a:pathLst>
            </a:custGeom>
            <a:solidFill>
              <a:srgbClr val="18171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3223686" y="1900000"/>
              <a:ext cx="123927" cy="386169"/>
            </a:xfrm>
            <a:custGeom>
              <a:avLst/>
              <a:gdLst/>
              <a:ahLst/>
              <a:cxnLst/>
              <a:rect l="l" t="t" r="r" b="b"/>
              <a:pathLst>
                <a:path w="123927" h="386169" extrusionOk="0">
                  <a:moveTo>
                    <a:pt x="43802" y="0"/>
                  </a:moveTo>
                  <a:lnTo>
                    <a:pt x="72339" y="0"/>
                  </a:lnTo>
                  <a:lnTo>
                    <a:pt x="72339" y="69748"/>
                  </a:lnTo>
                  <a:lnTo>
                    <a:pt x="119596" y="69748"/>
                  </a:lnTo>
                  <a:lnTo>
                    <a:pt x="119596" y="107493"/>
                  </a:lnTo>
                  <a:lnTo>
                    <a:pt x="72339" y="107493"/>
                  </a:lnTo>
                  <a:lnTo>
                    <a:pt x="72339" y="304330"/>
                  </a:lnTo>
                  <a:cubicBezTo>
                    <a:pt x="72339" y="319316"/>
                    <a:pt x="74358" y="329819"/>
                    <a:pt x="78397" y="335877"/>
                  </a:cubicBezTo>
                  <a:cubicBezTo>
                    <a:pt x="82436" y="341935"/>
                    <a:pt x="89345" y="344958"/>
                    <a:pt x="99136" y="344958"/>
                  </a:cubicBezTo>
                  <a:cubicBezTo>
                    <a:pt x="103175" y="344958"/>
                    <a:pt x="107162" y="344577"/>
                    <a:pt x="111099" y="343815"/>
                  </a:cubicBezTo>
                  <a:cubicBezTo>
                    <a:pt x="115036" y="343040"/>
                    <a:pt x="119316" y="342074"/>
                    <a:pt x="123927" y="340919"/>
                  </a:cubicBezTo>
                  <a:lnTo>
                    <a:pt x="123927" y="379260"/>
                  </a:lnTo>
                  <a:cubicBezTo>
                    <a:pt x="117386" y="381368"/>
                    <a:pt x="110757" y="383045"/>
                    <a:pt x="104038" y="384302"/>
                  </a:cubicBezTo>
                  <a:cubicBezTo>
                    <a:pt x="97307" y="385547"/>
                    <a:pt x="89535" y="386169"/>
                    <a:pt x="80696" y="386169"/>
                  </a:cubicBezTo>
                  <a:cubicBezTo>
                    <a:pt x="46698" y="386169"/>
                    <a:pt x="29680" y="362636"/>
                    <a:pt x="29680" y="315570"/>
                  </a:cubicBezTo>
                  <a:lnTo>
                    <a:pt x="29680" y="107493"/>
                  </a:lnTo>
                  <a:lnTo>
                    <a:pt x="0" y="107493"/>
                  </a:lnTo>
                  <a:lnTo>
                    <a:pt x="0" y="69748"/>
                  </a:lnTo>
                  <a:lnTo>
                    <a:pt x="31420" y="69748"/>
                  </a:lnTo>
                  <a:lnTo>
                    <a:pt x="43802" y="0"/>
                  </a:lnTo>
                  <a:close/>
                </a:path>
              </a:pathLst>
            </a:custGeom>
            <a:solidFill>
              <a:srgbClr val="18171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3364624" y="1964848"/>
              <a:ext cx="210947" cy="322478"/>
            </a:xfrm>
            <a:custGeom>
              <a:avLst/>
              <a:gdLst/>
              <a:ahLst/>
              <a:cxnLst/>
              <a:rect l="l" t="t" r="r" b="b"/>
              <a:pathLst>
                <a:path w="210947" h="322478" extrusionOk="0">
                  <a:moveTo>
                    <a:pt x="107785" y="0"/>
                  </a:moveTo>
                  <a:cubicBezTo>
                    <a:pt x="136017" y="0"/>
                    <a:pt x="158445" y="6045"/>
                    <a:pt x="175070" y="18148"/>
                  </a:cubicBezTo>
                  <a:cubicBezTo>
                    <a:pt x="191694" y="30264"/>
                    <a:pt x="202197" y="49669"/>
                    <a:pt x="206616" y="76365"/>
                  </a:cubicBezTo>
                  <a:lnTo>
                    <a:pt x="168301" y="82131"/>
                  </a:lnTo>
                  <a:cubicBezTo>
                    <a:pt x="166942" y="74054"/>
                    <a:pt x="164364" y="67284"/>
                    <a:pt x="160515" y="61811"/>
                  </a:cubicBezTo>
                  <a:cubicBezTo>
                    <a:pt x="156668" y="56324"/>
                    <a:pt x="152057" y="51905"/>
                    <a:pt x="146685" y="48552"/>
                  </a:cubicBezTo>
                  <a:cubicBezTo>
                    <a:pt x="141300" y="45186"/>
                    <a:pt x="135306" y="42799"/>
                    <a:pt x="128677" y="41338"/>
                  </a:cubicBezTo>
                  <a:cubicBezTo>
                    <a:pt x="122047" y="39903"/>
                    <a:pt x="115075" y="39179"/>
                    <a:pt x="107785" y="39179"/>
                  </a:cubicBezTo>
                  <a:cubicBezTo>
                    <a:pt x="88570" y="39179"/>
                    <a:pt x="74397" y="42748"/>
                    <a:pt x="65265" y="49885"/>
                  </a:cubicBezTo>
                  <a:cubicBezTo>
                    <a:pt x="56147" y="57023"/>
                    <a:pt x="51588" y="67830"/>
                    <a:pt x="51588" y="82296"/>
                  </a:cubicBezTo>
                  <a:cubicBezTo>
                    <a:pt x="51588" y="90767"/>
                    <a:pt x="53251" y="97765"/>
                    <a:pt x="56604" y="103263"/>
                  </a:cubicBezTo>
                  <a:cubicBezTo>
                    <a:pt x="59957" y="108763"/>
                    <a:pt x="64656" y="113385"/>
                    <a:pt x="70688" y="117157"/>
                  </a:cubicBezTo>
                  <a:cubicBezTo>
                    <a:pt x="76721" y="120917"/>
                    <a:pt x="83960" y="124130"/>
                    <a:pt x="92393" y="126847"/>
                  </a:cubicBezTo>
                  <a:lnTo>
                    <a:pt x="120790" y="135699"/>
                  </a:lnTo>
                  <a:lnTo>
                    <a:pt x="141465" y="142151"/>
                  </a:lnTo>
                  <a:cubicBezTo>
                    <a:pt x="148577" y="144666"/>
                    <a:pt x="155486" y="147586"/>
                    <a:pt x="162230" y="150939"/>
                  </a:cubicBezTo>
                  <a:cubicBezTo>
                    <a:pt x="168961" y="154305"/>
                    <a:pt x="175247" y="158242"/>
                    <a:pt x="181115" y="162750"/>
                  </a:cubicBezTo>
                  <a:cubicBezTo>
                    <a:pt x="186970" y="167259"/>
                    <a:pt x="192113" y="172695"/>
                    <a:pt x="196533" y="179019"/>
                  </a:cubicBezTo>
                  <a:cubicBezTo>
                    <a:pt x="200952" y="185356"/>
                    <a:pt x="204458" y="192735"/>
                    <a:pt x="207061" y="201180"/>
                  </a:cubicBezTo>
                  <a:cubicBezTo>
                    <a:pt x="209652" y="209626"/>
                    <a:pt x="210947" y="219418"/>
                    <a:pt x="210947" y="230543"/>
                  </a:cubicBezTo>
                  <a:cubicBezTo>
                    <a:pt x="210947" y="245148"/>
                    <a:pt x="208649" y="258165"/>
                    <a:pt x="204038" y="269596"/>
                  </a:cubicBezTo>
                  <a:cubicBezTo>
                    <a:pt x="199428" y="281025"/>
                    <a:pt x="192685" y="290626"/>
                    <a:pt x="183858" y="298412"/>
                  </a:cubicBezTo>
                  <a:cubicBezTo>
                    <a:pt x="175019" y="306184"/>
                    <a:pt x="164173" y="312153"/>
                    <a:pt x="151283" y="316268"/>
                  </a:cubicBezTo>
                  <a:cubicBezTo>
                    <a:pt x="138418" y="320408"/>
                    <a:pt x="123723" y="322478"/>
                    <a:pt x="107201" y="322478"/>
                  </a:cubicBezTo>
                  <a:cubicBezTo>
                    <a:pt x="92405" y="322478"/>
                    <a:pt x="79058" y="321081"/>
                    <a:pt x="67145" y="318300"/>
                  </a:cubicBezTo>
                  <a:cubicBezTo>
                    <a:pt x="55220" y="315506"/>
                    <a:pt x="44806" y="311048"/>
                    <a:pt x="35878" y="304902"/>
                  </a:cubicBezTo>
                  <a:cubicBezTo>
                    <a:pt x="26937" y="298755"/>
                    <a:pt x="19444" y="290626"/>
                    <a:pt x="13399" y="280543"/>
                  </a:cubicBezTo>
                  <a:cubicBezTo>
                    <a:pt x="7353" y="270446"/>
                    <a:pt x="2870" y="258114"/>
                    <a:pt x="0" y="243522"/>
                  </a:cubicBezTo>
                  <a:lnTo>
                    <a:pt x="37465" y="234581"/>
                  </a:lnTo>
                  <a:cubicBezTo>
                    <a:pt x="41110" y="251295"/>
                    <a:pt x="48603" y="263537"/>
                    <a:pt x="59932" y="271323"/>
                  </a:cubicBezTo>
                  <a:cubicBezTo>
                    <a:pt x="71273" y="279108"/>
                    <a:pt x="87033" y="282994"/>
                    <a:pt x="107201" y="282994"/>
                  </a:cubicBezTo>
                  <a:cubicBezTo>
                    <a:pt x="116434" y="282994"/>
                    <a:pt x="124828" y="282219"/>
                    <a:pt x="132411" y="280695"/>
                  </a:cubicBezTo>
                  <a:cubicBezTo>
                    <a:pt x="140005" y="279159"/>
                    <a:pt x="146584" y="276517"/>
                    <a:pt x="152159" y="272771"/>
                  </a:cubicBezTo>
                  <a:cubicBezTo>
                    <a:pt x="157734" y="269011"/>
                    <a:pt x="162052" y="264020"/>
                    <a:pt x="165126" y="257759"/>
                  </a:cubicBezTo>
                  <a:cubicBezTo>
                    <a:pt x="168199" y="251523"/>
                    <a:pt x="169736" y="243776"/>
                    <a:pt x="169736" y="234556"/>
                  </a:cubicBezTo>
                  <a:cubicBezTo>
                    <a:pt x="169736" y="225133"/>
                    <a:pt x="167920" y="217398"/>
                    <a:pt x="164262" y="211341"/>
                  </a:cubicBezTo>
                  <a:cubicBezTo>
                    <a:pt x="160617" y="205295"/>
                    <a:pt x="155575" y="200241"/>
                    <a:pt x="149136" y="196202"/>
                  </a:cubicBezTo>
                  <a:cubicBezTo>
                    <a:pt x="142710" y="192176"/>
                    <a:pt x="134874" y="188709"/>
                    <a:pt x="125654" y="185826"/>
                  </a:cubicBezTo>
                  <a:lnTo>
                    <a:pt x="95098" y="175780"/>
                  </a:lnTo>
                  <a:cubicBezTo>
                    <a:pt x="84912" y="172529"/>
                    <a:pt x="74778" y="168872"/>
                    <a:pt x="64694" y="164833"/>
                  </a:cubicBezTo>
                  <a:cubicBezTo>
                    <a:pt x="54610" y="160794"/>
                    <a:pt x="45530" y="155473"/>
                    <a:pt x="37465" y="148831"/>
                  </a:cubicBezTo>
                  <a:cubicBezTo>
                    <a:pt x="29388" y="142215"/>
                    <a:pt x="22797" y="133998"/>
                    <a:pt x="17730" y="124206"/>
                  </a:cubicBezTo>
                  <a:cubicBezTo>
                    <a:pt x="12637" y="114402"/>
                    <a:pt x="10084" y="102108"/>
                    <a:pt x="10084" y="87313"/>
                  </a:cubicBezTo>
                  <a:cubicBezTo>
                    <a:pt x="10084" y="58877"/>
                    <a:pt x="18390" y="37223"/>
                    <a:pt x="35014" y="22314"/>
                  </a:cubicBezTo>
                  <a:cubicBezTo>
                    <a:pt x="51626" y="7442"/>
                    <a:pt x="75895" y="0"/>
                    <a:pt x="107785" y="0"/>
                  </a:cubicBezTo>
                  <a:close/>
                </a:path>
              </a:pathLst>
            </a:custGeom>
            <a:solidFill>
              <a:srgbClr val="18171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pic>
        <p:nvPicPr>
          <p:cNvPr id="200" name="Google Shape;200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816725" y="3087800"/>
            <a:ext cx="1730837" cy="976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"/>
          <p:cNvSpPr txBox="1">
            <a:spLocks noGrp="1"/>
          </p:cNvSpPr>
          <p:nvPr>
            <p:ph type="body" idx="2"/>
          </p:nvPr>
        </p:nvSpPr>
        <p:spPr>
          <a:xfrm>
            <a:off x="3023999" y="1608992"/>
            <a:ext cx="8889577" cy="5168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</a:pPr>
            <a:r>
              <a:rPr lang="et-EE" sz="1800" b="1">
                <a:solidFill>
                  <a:srgbClr val="000000"/>
                </a:solidFill>
                <a:highlight>
                  <a:srgbClr val="FFFFFF"/>
                </a:highlight>
              </a:rPr>
              <a:t>14.00</a:t>
            </a:r>
            <a:r>
              <a:rPr lang="et-EE" sz="1800">
                <a:solidFill>
                  <a:srgbClr val="000000"/>
                </a:solidFill>
                <a:highlight>
                  <a:srgbClr val="FFFFFF"/>
                </a:highlight>
              </a:rPr>
              <a:t> Kogunemine ja tervitus Zoomis </a:t>
            </a:r>
            <a:endParaRPr sz="1800"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05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</a:pPr>
            <a:r>
              <a:rPr lang="et-EE" sz="1800" b="1">
                <a:solidFill>
                  <a:srgbClr val="000000"/>
                </a:solidFill>
                <a:highlight>
                  <a:srgbClr val="FFFFFF"/>
                </a:highlight>
              </a:rPr>
              <a:t>	14.05</a:t>
            </a:r>
            <a:r>
              <a:rPr lang="et-EE" sz="1800">
                <a:solidFill>
                  <a:srgbClr val="000000"/>
                </a:solidFill>
                <a:highlight>
                  <a:srgbClr val="FFFFFF"/>
                </a:highlight>
              </a:rPr>
              <a:t> Kanatõud					</a:t>
            </a:r>
            <a:endParaRPr sz="1800"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05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</a:pPr>
            <a:r>
              <a:rPr lang="et-EE" sz="1800" b="1">
                <a:solidFill>
                  <a:srgbClr val="000000"/>
                </a:solidFill>
                <a:highlight>
                  <a:srgbClr val="FFFFFF"/>
                </a:highlight>
              </a:rPr>
              <a:t>	14.20 </a:t>
            </a:r>
            <a:r>
              <a:rPr lang="et-EE" sz="1800">
                <a:solidFill>
                  <a:srgbClr val="000000"/>
                </a:solidFill>
                <a:highlight>
                  <a:srgbClr val="FFFFFF"/>
                </a:highlight>
              </a:rPr>
              <a:t>Kanamunadest üldiselt 			</a:t>
            </a:r>
            <a:endParaRPr sz="1800"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05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</a:pPr>
            <a:r>
              <a:rPr lang="et-EE" sz="1800" b="1">
                <a:solidFill>
                  <a:srgbClr val="000000"/>
                </a:solidFill>
                <a:highlight>
                  <a:srgbClr val="FFFFFF"/>
                </a:highlight>
              </a:rPr>
              <a:t>	14.35</a:t>
            </a:r>
            <a:r>
              <a:rPr lang="et-EE" sz="1800">
                <a:solidFill>
                  <a:srgbClr val="000000"/>
                </a:solidFill>
                <a:highlight>
                  <a:srgbClr val="FFFFFF"/>
                </a:highlight>
              </a:rPr>
              <a:t> Munade inkubeerimine, tibude ja noorlindude kasvatamine  	</a:t>
            </a:r>
            <a:endParaRPr sz="1800"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05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</a:pPr>
            <a:r>
              <a:rPr lang="et-EE" sz="1800" b="1">
                <a:solidFill>
                  <a:srgbClr val="000000"/>
                </a:solidFill>
                <a:highlight>
                  <a:srgbClr val="FFFFFF"/>
                </a:highlight>
              </a:rPr>
              <a:t>	15.10</a:t>
            </a:r>
            <a:r>
              <a:rPr lang="et-EE" sz="1800">
                <a:solidFill>
                  <a:srgbClr val="000000"/>
                </a:solidFill>
                <a:highlight>
                  <a:srgbClr val="FFFFFF"/>
                </a:highlight>
              </a:rPr>
              <a:t> Kanakasvatuse ohutegurid  		</a:t>
            </a:r>
            <a:endParaRPr sz="1800"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05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</a:pPr>
            <a:r>
              <a:rPr lang="et-EE" sz="1800" b="1">
                <a:solidFill>
                  <a:srgbClr val="000000"/>
                </a:solidFill>
                <a:highlight>
                  <a:srgbClr val="FFFFFF"/>
                </a:highlight>
              </a:rPr>
              <a:t>15.30 Paus 15 min</a:t>
            </a:r>
            <a:endParaRPr sz="1800"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05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</a:pPr>
            <a:r>
              <a:rPr lang="et-EE" sz="1800" b="1">
                <a:solidFill>
                  <a:srgbClr val="000000"/>
                </a:solidFill>
                <a:highlight>
                  <a:srgbClr val="FFFFFF"/>
                </a:highlight>
              </a:rPr>
              <a:t>	15.45</a:t>
            </a:r>
            <a:r>
              <a:rPr lang="et-EE" sz="1800">
                <a:solidFill>
                  <a:srgbClr val="000000"/>
                </a:solidFill>
                <a:highlight>
                  <a:srgbClr val="FFFFFF"/>
                </a:highlight>
              </a:rPr>
              <a:t> Virtuaalne ringkäik Estfarmis 					</a:t>
            </a:r>
            <a:endParaRPr sz="1800"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05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</a:pPr>
            <a:r>
              <a:rPr lang="et-EE" sz="1800">
                <a:solidFill>
                  <a:srgbClr val="000000"/>
                </a:solidFill>
                <a:highlight>
                  <a:srgbClr val="FFFFFF"/>
                </a:highlight>
              </a:rPr>
              <a:t>		    Praktilised näited kanakasvatusest rohealadel ja aedikutes</a:t>
            </a:r>
            <a:endParaRPr sz="1800"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05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</a:pPr>
            <a:r>
              <a:rPr lang="et-EE" sz="1800" b="1">
                <a:solidFill>
                  <a:srgbClr val="000000"/>
                </a:solidFill>
                <a:highlight>
                  <a:srgbClr val="FFFFFF"/>
                </a:highlight>
              </a:rPr>
              <a:t>16.30</a:t>
            </a:r>
            <a:r>
              <a:rPr lang="et-EE" sz="1800">
                <a:solidFill>
                  <a:srgbClr val="000000"/>
                </a:solidFill>
                <a:highlight>
                  <a:srgbClr val="FFFFFF"/>
                </a:highlight>
              </a:rPr>
              <a:t> Küsimustele vastamine. Arutelu ja kokkuvõte päevast</a:t>
            </a:r>
            <a:endParaRPr sz="1800"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t-EE" sz="1800" b="1"/>
              <a:t>16.45</a:t>
            </a:r>
            <a:r>
              <a:rPr lang="et-EE" sz="1800"/>
              <a:t> Farminari lõpetamine</a:t>
            </a:r>
            <a:endParaRPr sz="2400"/>
          </a:p>
        </p:txBody>
      </p:sp>
      <p:sp>
        <p:nvSpPr>
          <p:cNvPr id="206" name="Google Shape;206;p3"/>
          <p:cNvSpPr txBox="1"/>
          <p:nvPr/>
        </p:nvSpPr>
        <p:spPr>
          <a:xfrm>
            <a:off x="3195022" y="284941"/>
            <a:ext cx="79185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t-EE" sz="28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Päevakava </a:t>
            </a:r>
            <a:r>
              <a:rPr lang="et-EE" sz="2800" b="1">
                <a:solidFill>
                  <a:srgbClr val="00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05.06.2024 14.00-16.45</a:t>
            </a:r>
            <a:endParaRPr sz="280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t-EE" sz="2800" b="1">
                <a:solidFill>
                  <a:srgbClr val="00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Kanade vabapidamine rohealadel  ja aedikutes</a:t>
            </a:r>
            <a:endParaRPr sz="28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4"/>
          <p:cNvSpPr txBox="1">
            <a:spLocks noGrp="1"/>
          </p:cNvSpPr>
          <p:nvPr>
            <p:ph type="title"/>
          </p:nvPr>
        </p:nvSpPr>
        <p:spPr>
          <a:xfrm>
            <a:off x="3024000" y="431162"/>
            <a:ext cx="8280000" cy="9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None/>
            </a:pPr>
            <a:r>
              <a:rPr lang="et-EE" sz="2800" b="1">
                <a:solidFill>
                  <a:srgbClr val="000000"/>
                </a:solidFill>
                <a:highlight>
                  <a:srgbClr val="FFFFFF"/>
                </a:highlight>
              </a:rPr>
              <a:t>Kanatõug</a:t>
            </a:r>
            <a:r>
              <a:rPr lang="et-EE" b="1">
                <a:solidFill>
                  <a:srgbClr val="000000"/>
                </a:solidFill>
                <a:highlight>
                  <a:srgbClr val="FFFFFF"/>
                </a:highlight>
              </a:rPr>
              <a:t>ude</a:t>
            </a:r>
            <a:r>
              <a:rPr lang="et-EE" sz="2800" b="1">
                <a:solidFill>
                  <a:srgbClr val="000000"/>
                </a:solidFill>
                <a:highlight>
                  <a:srgbClr val="FFFFFF"/>
                </a:highlight>
              </a:rPr>
              <a:t> liigit</a:t>
            </a:r>
            <a:r>
              <a:rPr lang="et-EE" b="1">
                <a:solidFill>
                  <a:srgbClr val="000000"/>
                </a:solidFill>
                <a:highlight>
                  <a:srgbClr val="FFFFFF"/>
                </a:highlight>
              </a:rPr>
              <a:t>amine</a:t>
            </a:r>
            <a:r>
              <a:rPr lang="et-EE" sz="2800" b="1">
                <a:solidFill>
                  <a:srgbClr val="000000"/>
                </a:solidFill>
                <a:highlight>
                  <a:srgbClr val="FFFFFF"/>
                </a:highlight>
              </a:rPr>
              <a:t>:</a:t>
            </a:r>
            <a:endParaRPr b="1"/>
          </a:p>
        </p:txBody>
      </p:sp>
      <p:sp>
        <p:nvSpPr>
          <p:cNvPr id="212" name="Google Shape;212;p4"/>
          <p:cNvSpPr txBox="1">
            <a:spLocks noGrp="1"/>
          </p:cNvSpPr>
          <p:nvPr>
            <p:ph type="body" idx="1"/>
          </p:nvPr>
        </p:nvSpPr>
        <p:spPr>
          <a:xfrm>
            <a:off x="3076600" y="1888975"/>
            <a:ext cx="8694900" cy="43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-"/>
            </a:pPr>
            <a:r>
              <a:rPr lang="et-EE" dirty="0">
                <a:solidFill>
                  <a:srgbClr val="000000"/>
                </a:solidFill>
                <a:highlight>
                  <a:srgbClr val="FFFFFF"/>
                </a:highlight>
              </a:rPr>
              <a:t>muna; </a:t>
            </a:r>
            <a:endParaRPr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-"/>
            </a:pPr>
            <a:r>
              <a:rPr lang="et-EE" dirty="0">
                <a:solidFill>
                  <a:srgbClr val="000000"/>
                </a:solidFill>
                <a:highlight>
                  <a:srgbClr val="FFFFFF"/>
                </a:highlight>
              </a:rPr>
              <a:t>liha-muna; </a:t>
            </a:r>
            <a:endParaRPr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-"/>
            </a:pPr>
            <a:r>
              <a:rPr lang="et-EE" dirty="0">
                <a:solidFill>
                  <a:srgbClr val="000000"/>
                </a:solidFill>
                <a:highlight>
                  <a:srgbClr val="FFFFFF"/>
                </a:highlight>
              </a:rPr>
              <a:t>liha; </a:t>
            </a:r>
            <a:endParaRPr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-"/>
            </a:pPr>
            <a:r>
              <a:rPr lang="et-EE" dirty="0">
                <a:solidFill>
                  <a:srgbClr val="000000"/>
                </a:solidFill>
                <a:highlight>
                  <a:srgbClr val="FFFFFF"/>
                </a:highlight>
              </a:rPr>
              <a:t>võitluskanad; </a:t>
            </a:r>
            <a:endParaRPr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-"/>
            </a:pPr>
            <a:r>
              <a:rPr lang="et-EE" dirty="0">
                <a:solidFill>
                  <a:srgbClr val="000000"/>
                </a:solidFill>
                <a:highlight>
                  <a:srgbClr val="FFFFFF"/>
                </a:highlight>
              </a:rPr>
              <a:t>dekoratiiv e ilukanad. </a:t>
            </a:r>
            <a:endParaRPr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457200" lvl="0" indent="0" algn="l" rtl="0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None/>
            </a:pPr>
            <a:endParaRPr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457200" lvl="0" indent="0" algn="l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et-EE" dirty="0">
                <a:solidFill>
                  <a:srgbClr val="000000"/>
                </a:solidFill>
                <a:highlight>
                  <a:srgbClr val="FFFFFF"/>
                </a:highlight>
              </a:rPr>
              <a:t>Eraldi rühmas võib vaadelda kääbuskanasid, </a:t>
            </a:r>
            <a:r>
              <a:rPr lang="et-EE" dirty="0" err="1">
                <a:solidFill>
                  <a:srgbClr val="000000"/>
                </a:solidFill>
                <a:highlight>
                  <a:srgbClr val="FFFFFF"/>
                </a:highlight>
              </a:rPr>
              <a:t>autoseksseid</a:t>
            </a:r>
            <a:r>
              <a:rPr lang="et-EE" dirty="0">
                <a:solidFill>
                  <a:srgbClr val="000000"/>
                </a:solidFill>
                <a:highlight>
                  <a:srgbClr val="FFFFFF"/>
                </a:highlight>
              </a:rPr>
              <a:t> tõugusid.</a:t>
            </a:r>
            <a:endParaRPr dirty="0">
              <a:solidFill>
                <a:srgbClr val="000000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"/>
          <p:cNvSpPr txBox="1">
            <a:spLocks noGrp="1"/>
          </p:cNvSpPr>
          <p:nvPr>
            <p:ph type="title"/>
          </p:nvPr>
        </p:nvSpPr>
        <p:spPr>
          <a:xfrm>
            <a:off x="3024000" y="431162"/>
            <a:ext cx="4916840" cy="9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None/>
            </a:pPr>
            <a:r>
              <a:rPr lang="et-EE" sz="2800" b="1">
                <a:solidFill>
                  <a:srgbClr val="000000"/>
                </a:solidFill>
                <a:highlight>
                  <a:srgbClr val="FFFFFF"/>
                </a:highlight>
              </a:rPr>
              <a:t>Kanatõugudest pilte:</a:t>
            </a:r>
            <a:endParaRPr b="1"/>
          </a:p>
        </p:txBody>
      </p:sp>
      <p:pic>
        <p:nvPicPr>
          <p:cNvPr id="218" name="Google Shape;218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16725" y="1333361"/>
            <a:ext cx="3043725" cy="4147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270950" y="3201485"/>
            <a:ext cx="2812025" cy="3656515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5"/>
          <p:cNvSpPr txBox="1"/>
          <p:nvPr/>
        </p:nvSpPr>
        <p:spPr>
          <a:xfrm>
            <a:off x="2917175" y="6317400"/>
            <a:ext cx="2018100" cy="54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t-EE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Fotod: J. Prits</a:t>
            </a:r>
            <a:endParaRPr sz="2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22" name="Google Shape;222;p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2440650"/>
            <a:ext cx="2917175" cy="43736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860450" y="2484376"/>
            <a:ext cx="3410493" cy="43736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8"/>
          <p:cNvSpPr txBox="1">
            <a:spLocks noGrp="1"/>
          </p:cNvSpPr>
          <p:nvPr>
            <p:ph type="title"/>
          </p:nvPr>
        </p:nvSpPr>
        <p:spPr>
          <a:xfrm>
            <a:off x="3024000" y="431162"/>
            <a:ext cx="8280000" cy="9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"/>
              <a:buNone/>
            </a:pPr>
            <a:r>
              <a:rPr lang="et-EE" b="1"/>
              <a:t>Põhikarja komplekteerimine:</a:t>
            </a:r>
            <a:endParaRPr/>
          </a:p>
        </p:txBody>
      </p:sp>
      <p:sp>
        <p:nvSpPr>
          <p:cNvPr id="229" name="Google Shape;229;p8"/>
          <p:cNvSpPr txBox="1">
            <a:spLocks noGrp="1"/>
          </p:cNvSpPr>
          <p:nvPr>
            <p:ph type="body" idx="1"/>
          </p:nvPr>
        </p:nvSpPr>
        <p:spPr>
          <a:xfrm>
            <a:off x="3024000" y="2339225"/>
            <a:ext cx="8261400" cy="38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t-EE"/>
              <a:t>emas- ja isaslindude suhe;</a:t>
            </a:r>
            <a:endParaRPr/>
          </a:p>
          <a:p>
            <a:pPr marL="45720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t-EE"/>
              <a:t>p</a:t>
            </a:r>
            <a:r>
              <a:rPr lang="et-EE" sz="2000"/>
              <a:t>äritolu ja tõulis</a:t>
            </a:r>
            <a:r>
              <a:rPr lang="et-EE"/>
              <a:t>ed</a:t>
            </a:r>
            <a:r>
              <a:rPr lang="et-EE" sz="2000"/>
              <a:t> omadus</a:t>
            </a:r>
            <a:r>
              <a:rPr lang="et-EE"/>
              <a:t>ed;</a:t>
            </a:r>
            <a:endParaRPr/>
          </a:p>
          <a:p>
            <a:pPr marL="45720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t-EE"/>
              <a:t>konditsiooni hindamine;</a:t>
            </a:r>
            <a:r>
              <a:rPr lang="et-EE">
                <a:solidFill>
                  <a:srgbClr val="FF0000"/>
                </a:solidFill>
              </a:rPr>
              <a:t> </a:t>
            </a:r>
            <a:endParaRPr>
              <a:solidFill>
                <a:srgbClr val="FF0000"/>
              </a:solidFill>
            </a:endParaRPr>
          </a:p>
          <a:p>
            <a:pPr marL="45720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t-EE"/>
              <a:t>tõustandardile vastavus;</a:t>
            </a:r>
            <a:endParaRPr/>
          </a:p>
          <a:p>
            <a:pPr marL="457200" lvl="0" indent="-3556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t-EE" sz="2000"/>
              <a:t>produktiivsus.</a:t>
            </a:r>
            <a:endParaRPr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"/>
          <p:cNvSpPr txBox="1">
            <a:spLocks noGrp="1"/>
          </p:cNvSpPr>
          <p:nvPr>
            <p:ph type="title"/>
          </p:nvPr>
        </p:nvSpPr>
        <p:spPr>
          <a:xfrm>
            <a:off x="3024000" y="405232"/>
            <a:ext cx="8280000" cy="1315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"/>
              <a:buNone/>
            </a:pPr>
            <a:br>
              <a:rPr lang="et-EE" b="1"/>
            </a:br>
            <a:br>
              <a:rPr lang="et-EE" b="1"/>
            </a:br>
            <a:br>
              <a:rPr lang="et-EE" b="1"/>
            </a:br>
            <a:br>
              <a:rPr lang="et-EE" b="1"/>
            </a:br>
            <a:br>
              <a:rPr lang="et-EE" b="1"/>
            </a:br>
            <a:r>
              <a:rPr lang="et-EE" b="1"/>
              <a:t>Põhilised lindude tervislikku seisukorda iseloomustavad välistunnused:</a:t>
            </a:r>
            <a:br>
              <a:rPr lang="et-EE"/>
            </a:br>
            <a:endParaRPr/>
          </a:p>
        </p:txBody>
      </p:sp>
      <p:sp>
        <p:nvSpPr>
          <p:cNvPr id="235" name="Google Shape;235;p6"/>
          <p:cNvSpPr txBox="1">
            <a:spLocks noGrp="1"/>
          </p:cNvSpPr>
          <p:nvPr>
            <p:ph type="body" idx="1"/>
          </p:nvPr>
        </p:nvSpPr>
        <p:spPr>
          <a:xfrm>
            <a:off x="3024000" y="2277900"/>
            <a:ext cx="8949300" cy="44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t-EE" sz="2000"/>
              <a:t>kehamass ja kehamõõtmed;</a:t>
            </a:r>
            <a:endParaRPr/>
          </a:p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t-EE" sz="2000"/>
              <a:t>pea kuju;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t-EE"/>
              <a:t>s</a:t>
            </a:r>
            <a:r>
              <a:rPr lang="et-EE" sz="2000"/>
              <a:t>ilmade seisund;</a:t>
            </a:r>
            <a:endParaRPr/>
          </a:p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t-EE" sz="2000"/>
              <a:t>harja ja teiste peaosade seisund;</a:t>
            </a:r>
            <a:endParaRPr/>
          </a:p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t-EE" sz="2000"/>
              <a:t>sulestiku välimus;</a:t>
            </a:r>
            <a:endParaRPr/>
          </a:p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t-EE" sz="2000"/>
              <a:t>saba ja tiibade asend.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 b="1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b="1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t-EE" sz="2000" b="1"/>
              <a:t>Linnu keha mass on tema tugevuse ja tervisliku seisundi põhinäitaja!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/>
          </a:p>
        </p:txBody>
      </p:sp>
      <p:pic>
        <p:nvPicPr>
          <p:cNvPr id="236" name="Google Shape;236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51875" y="1835996"/>
            <a:ext cx="4532556" cy="3021133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6"/>
          <p:cNvSpPr txBox="1"/>
          <p:nvPr/>
        </p:nvSpPr>
        <p:spPr>
          <a:xfrm>
            <a:off x="10299825" y="4832025"/>
            <a:ext cx="1673400" cy="4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t-EE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Foto: J. Prits</a:t>
            </a:r>
            <a:endParaRPr sz="2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7"/>
          <p:cNvSpPr txBox="1">
            <a:spLocks noGrp="1"/>
          </p:cNvSpPr>
          <p:nvPr>
            <p:ph type="title"/>
          </p:nvPr>
        </p:nvSpPr>
        <p:spPr>
          <a:xfrm>
            <a:off x="3024000" y="431162"/>
            <a:ext cx="4916840" cy="9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lang="et-EE" b="1"/>
              <a:t>Kanamunadest üldiselt:</a:t>
            </a:r>
            <a:endParaRPr b="1"/>
          </a:p>
        </p:txBody>
      </p:sp>
      <p:sp>
        <p:nvSpPr>
          <p:cNvPr id="243" name="Google Shape;243;p7"/>
          <p:cNvSpPr txBox="1">
            <a:spLocks noGrp="1"/>
          </p:cNvSpPr>
          <p:nvPr>
            <p:ph type="body" idx="2"/>
          </p:nvPr>
        </p:nvSpPr>
        <p:spPr>
          <a:xfrm>
            <a:off x="3024000" y="1825625"/>
            <a:ext cx="80508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t-EE"/>
              <a:t>produktsioon; 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t-EE"/>
              <a:t>mass, värvus, suurus;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t-EE"/>
              <a:t>muna temperatuur 40…41° C.</a:t>
            </a:r>
            <a:endParaRPr/>
          </a:p>
          <a:p>
            <a:pPr marL="2286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>
              <a:highlight>
                <a:srgbClr val="FF0000"/>
              </a:highlight>
            </a:endParaRPr>
          </a:p>
        </p:txBody>
      </p:sp>
      <p:pic>
        <p:nvPicPr>
          <p:cNvPr id="244" name="Google Shape;244;p7"/>
          <p:cNvPicPr preferRelativeResize="0"/>
          <p:nvPr/>
        </p:nvPicPr>
        <p:blipFill rotWithShape="1">
          <a:blip r:embed="rId3">
            <a:alphaModFix/>
          </a:blip>
          <a:srcRect t="-1600" r="45498" b="48084"/>
          <a:stretch/>
        </p:blipFill>
        <p:spPr>
          <a:xfrm>
            <a:off x="7632801" y="-87674"/>
            <a:ext cx="4559201" cy="6945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7"/>
          <p:cNvPicPr preferRelativeResize="0"/>
          <p:nvPr/>
        </p:nvPicPr>
        <p:blipFill rotWithShape="1">
          <a:blip r:embed="rId3">
            <a:alphaModFix/>
          </a:blip>
          <a:srcRect t="50547" r="45498" b="1598"/>
          <a:stretch/>
        </p:blipFill>
        <p:spPr>
          <a:xfrm>
            <a:off x="0" y="2929076"/>
            <a:ext cx="2884124" cy="3928924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7"/>
          <p:cNvSpPr txBox="1"/>
          <p:nvPr/>
        </p:nvSpPr>
        <p:spPr>
          <a:xfrm>
            <a:off x="3147175" y="6263025"/>
            <a:ext cx="30000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t-EE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Foto: J. Prits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9"/>
          <p:cNvSpPr txBox="1">
            <a:spLocks noGrp="1"/>
          </p:cNvSpPr>
          <p:nvPr>
            <p:ph type="title"/>
          </p:nvPr>
        </p:nvSpPr>
        <p:spPr>
          <a:xfrm>
            <a:off x="3024000" y="431162"/>
            <a:ext cx="8280000" cy="9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"/>
              <a:buNone/>
            </a:pPr>
            <a:r>
              <a:rPr lang="et-EE" b="1"/>
              <a:t>Tähelepanu söödale ja joogile:</a:t>
            </a:r>
            <a:endParaRPr b="1"/>
          </a:p>
        </p:txBody>
      </p:sp>
      <p:sp>
        <p:nvSpPr>
          <p:cNvPr id="252" name="Google Shape;252;p9"/>
          <p:cNvSpPr txBox="1">
            <a:spLocks noGrp="1"/>
          </p:cNvSpPr>
          <p:nvPr>
            <p:ph type="body" idx="1"/>
          </p:nvPr>
        </p:nvSpPr>
        <p:spPr>
          <a:xfrm>
            <a:off x="2845400" y="2061625"/>
            <a:ext cx="8261400" cy="43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endParaRPr lang="et-EE" dirty="0"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t-EE" dirty="0"/>
              <a:t>täisväärtuslik sööt;</a:t>
            </a:r>
            <a:endParaRPr dirty="0"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t-EE" dirty="0"/>
              <a:t>puhas joogivesi;</a:t>
            </a:r>
            <a:endParaRPr dirty="0"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t-EE" dirty="0"/>
              <a:t>sööda-  ja joogifront.</a:t>
            </a:r>
            <a:endParaRPr dirty="0"/>
          </a:p>
          <a:p>
            <a:pPr marL="2286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ETK Theme">
  <a:themeElements>
    <a:clrScheme name="METK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C4CA2E"/>
      </a:accent1>
      <a:accent2>
        <a:srgbClr val="9B89C0"/>
      </a:accent2>
      <a:accent3>
        <a:srgbClr val="97B5DF"/>
      </a:accent3>
      <a:accent4>
        <a:srgbClr val="FFEA61"/>
      </a:accent4>
      <a:accent5>
        <a:srgbClr val="5AC4C1"/>
      </a:accent5>
      <a:accent6>
        <a:srgbClr val="F7A94C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569</Words>
  <Application>Microsoft Office PowerPoint</Application>
  <PresentationFormat>Laiekraan</PresentationFormat>
  <Paragraphs>124</Paragraphs>
  <Slides>19</Slides>
  <Notes>19</Notes>
  <HiddenSlides>0</HiddenSlides>
  <MMClips>0</MMClips>
  <ScaleCrop>false</ScaleCrop>
  <HeadingPairs>
    <vt:vector size="6" baseType="variant">
      <vt:variant>
        <vt:lpstr>Kasutatud fondid</vt:lpstr>
      </vt:variant>
      <vt:variant>
        <vt:i4>5</vt:i4>
      </vt:variant>
      <vt:variant>
        <vt:lpstr>Kujundus</vt:lpstr>
      </vt:variant>
      <vt:variant>
        <vt:i4>1</vt:i4>
      </vt:variant>
      <vt:variant>
        <vt:lpstr>Slaidipealkirjad</vt:lpstr>
      </vt:variant>
      <vt:variant>
        <vt:i4>19</vt:i4>
      </vt:variant>
    </vt:vector>
  </HeadingPairs>
  <TitlesOfParts>
    <vt:vector size="25" baseType="lpstr">
      <vt:lpstr>Arial</vt:lpstr>
      <vt:lpstr>Calibri</vt:lpstr>
      <vt:lpstr>Manuale</vt:lpstr>
      <vt:lpstr>Roboto</vt:lpstr>
      <vt:lpstr>Times New Roman</vt:lpstr>
      <vt:lpstr>METK Theme</vt:lpstr>
      <vt:lpstr>KANAKASVATUSE FARMINAR Kanade vabapidamine rohealal ja aedikutes</vt:lpstr>
      <vt:lpstr>Farminari on aidanud läbi viia:</vt:lpstr>
      <vt:lpstr>PowerPointi esitlus</vt:lpstr>
      <vt:lpstr>Kanatõugude liigitamine:</vt:lpstr>
      <vt:lpstr>Kanatõugudest pilte:</vt:lpstr>
      <vt:lpstr>Põhikarja komplekteerimine:</vt:lpstr>
      <vt:lpstr>     Põhilised lindude tervislikku seisukorda iseloomustavad välistunnused: </vt:lpstr>
      <vt:lpstr>Kanamunadest üldiselt:</vt:lpstr>
      <vt:lpstr>Tähelepanu söödale ja joogile:</vt:lpstr>
      <vt:lpstr>Haudemunade kogumine:</vt:lpstr>
      <vt:lpstr>Haudemunade säilitamine:</vt:lpstr>
      <vt:lpstr>Inkubeerimine:</vt:lpstr>
      <vt:lpstr>Tibude ja noorlindude kasvatamine:</vt:lpstr>
      <vt:lpstr>Kanakasvatuse ohutegurid:</vt:lpstr>
      <vt:lpstr>Kuumastressi tunnused:</vt:lpstr>
      <vt:lpstr>Kasutatud materjalid:</vt:lpstr>
      <vt:lpstr>PAUS   Jätkame virtuaalse ringkäiguga 15 minuti pärast. </vt:lpstr>
      <vt:lpstr>Tekkinud küsimused.  Arutelu ja kokkuvõte päevast.</vt:lpstr>
      <vt:lpstr>Tänu kuulamise ja küsimuste eest!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Anna Marie Reimann</dc:creator>
  <cp:lastModifiedBy>Anne Helme</cp:lastModifiedBy>
  <cp:revision>3</cp:revision>
  <dcterms:created xsi:type="dcterms:W3CDTF">2022-11-18T08:51:13Z</dcterms:created>
  <dcterms:modified xsi:type="dcterms:W3CDTF">2024-06-16T18:53:18Z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0x010100D98AC4BA7C479C4299BA8B332604BF9E</vt:lpwstr>
  </property>
</Properties>
</file>