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7561250" cx="13442950"/>
  <p:notesSz cx="6797675" cy="9926625"/>
  <p:embeddedFontLst>
    <p:embeddedFont>
      <p:font typeface="Proxima Nova"/>
      <p:regular r:id="rId42"/>
      <p:bold r:id="rId43"/>
      <p:italic r:id="rId44"/>
      <p:boldItalic r:id="rId45"/>
    </p:embeddedFont>
    <p:embeddedFont>
      <p:font typeface="Open Sans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621">
          <p15:clr>
            <a:srgbClr val="000000"/>
          </p15:clr>
        </p15:guide>
      </p15:sldGuideLst>
    </p:ext>
    <p:ext uri="{2D200454-40CA-4A62-9FC3-DE9A4176ACB9}">
      <p15:notesGuideLst>
        <p15:guide id="1" orient="horz" pos="2673">
          <p15:clr>
            <a:srgbClr val="000000"/>
          </p15:clr>
        </p15:guide>
        <p15:guide id="2" pos="1942">
          <p15:clr>
            <a:srgbClr val="000000"/>
          </p15:clr>
        </p15:guide>
      </p15:notesGuideLst>
    </p:ext>
    <p:ext uri="GoogleSlidesCustomDataVersion2">
      <go:slidesCustomData xmlns:go="http://customooxmlschemas.google.com/" r:id="rId50" roundtripDataSignature="AMtx7mgxF79Gt+MPWw4D5arKqz+A+2CX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621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673" orient="horz"/>
        <p:guide pos="1942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ProximaNova-regular.fntdata"/><Relationship Id="rId41" Type="http://schemas.openxmlformats.org/officeDocument/2006/relationships/slide" Target="slides/slide36.xml"/><Relationship Id="rId44" Type="http://schemas.openxmlformats.org/officeDocument/2006/relationships/font" Target="fonts/ProximaNova-italic.fntdata"/><Relationship Id="rId43" Type="http://schemas.openxmlformats.org/officeDocument/2006/relationships/font" Target="fonts/ProximaNova-bold.fntdata"/><Relationship Id="rId46" Type="http://schemas.openxmlformats.org/officeDocument/2006/relationships/font" Target="fonts/OpenSans-regular.fntdata"/><Relationship Id="rId45" Type="http://schemas.openxmlformats.org/officeDocument/2006/relationships/font" Target="fonts/ProximaNova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OpenSans-italic.fntdata"/><Relationship Id="rId47" Type="http://schemas.openxmlformats.org/officeDocument/2006/relationships/font" Target="fonts/OpenSans-bold.fntdata"/><Relationship Id="rId49" Type="http://schemas.openxmlformats.org/officeDocument/2006/relationships/font" Target="fonts/Open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90487" y="754062"/>
            <a:ext cx="6613525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79450" y="4716462"/>
            <a:ext cx="5437187" cy="44656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 txBox="1"/>
          <p:nvPr>
            <p:ph idx="3" type="hdr"/>
          </p:nvPr>
        </p:nvSpPr>
        <p:spPr>
          <a:xfrm>
            <a:off x="0" y="0"/>
            <a:ext cx="294957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" name="Google Shape;6;n"/>
          <p:cNvSpPr txBox="1"/>
          <p:nvPr>
            <p:ph idx="10" type="dt"/>
          </p:nvPr>
        </p:nvSpPr>
        <p:spPr>
          <a:xfrm>
            <a:off x="3846512" y="0"/>
            <a:ext cx="294957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9750"/>
            <a:ext cx="2949575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46512" y="9429750"/>
            <a:ext cx="2949575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0cf179ae62_0_64:notes"/>
          <p:cNvSpPr/>
          <p:nvPr>
            <p:ph idx="2" type="sldImg"/>
          </p:nvPr>
        </p:nvSpPr>
        <p:spPr>
          <a:xfrm>
            <a:off x="90488" y="754063"/>
            <a:ext cx="6613525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9" name="Google Shape;149;g30cf179ae62_0_64:notes"/>
          <p:cNvSpPr txBox="1"/>
          <p:nvPr>
            <p:ph idx="1" type="body"/>
          </p:nvPr>
        </p:nvSpPr>
        <p:spPr>
          <a:xfrm>
            <a:off x="679450" y="4716462"/>
            <a:ext cx="54372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0" name="Google Shape;150;g30cf179ae62_0_64:notes"/>
          <p:cNvSpPr txBox="1"/>
          <p:nvPr>
            <p:ph idx="12" type="sldNum"/>
          </p:nvPr>
        </p:nvSpPr>
        <p:spPr>
          <a:xfrm>
            <a:off x="3846512" y="9429750"/>
            <a:ext cx="29496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:notes"/>
          <p:cNvSpPr txBox="1"/>
          <p:nvPr>
            <p:ph idx="1" type="body"/>
          </p:nvPr>
        </p:nvSpPr>
        <p:spPr>
          <a:xfrm>
            <a:off x="679450" y="4716462"/>
            <a:ext cx="5437187" cy="44656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6" name="Google Shape;206;p8:notes"/>
          <p:cNvSpPr/>
          <p:nvPr>
            <p:ph idx="2" type="sldImg"/>
          </p:nvPr>
        </p:nvSpPr>
        <p:spPr>
          <a:xfrm>
            <a:off x="90488" y="754063"/>
            <a:ext cx="6613525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9:notes"/>
          <p:cNvSpPr txBox="1"/>
          <p:nvPr/>
        </p:nvSpPr>
        <p:spPr>
          <a:xfrm>
            <a:off x="3846512" y="9429750"/>
            <a:ext cx="2949575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9:notes"/>
          <p:cNvSpPr/>
          <p:nvPr>
            <p:ph idx="2" type="sldImg"/>
          </p:nvPr>
        </p:nvSpPr>
        <p:spPr>
          <a:xfrm>
            <a:off x="215900" y="812800"/>
            <a:ext cx="7126288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14" name="Google Shape;214;p9:notes"/>
          <p:cNvSpPr txBox="1"/>
          <p:nvPr>
            <p:ph idx="1" type="body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0cbd130bd1_0_0:notes"/>
          <p:cNvSpPr txBox="1"/>
          <p:nvPr/>
        </p:nvSpPr>
        <p:spPr>
          <a:xfrm>
            <a:off x="3846512" y="9429750"/>
            <a:ext cx="29496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30cbd130bd1_0_0:notes"/>
          <p:cNvSpPr/>
          <p:nvPr>
            <p:ph idx="2" type="sldImg"/>
          </p:nvPr>
        </p:nvSpPr>
        <p:spPr>
          <a:xfrm>
            <a:off x="215900" y="812800"/>
            <a:ext cx="7126288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25" name="Google Shape;225;g30cbd130bd1_0_0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:notes"/>
          <p:cNvSpPr txBox="1"/>
          <p:nvPr/>
        </p:nvSpPr>
        <p:spPr>
          <a:xfrm>
            <a:off x="3846512" y="9429750"/>
            <a:ext cx="2949575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0:notes"/>
          <p:cNvSpPr/>
          <p:nvPr>
            <p:ph idx="2" type="sldImg"/>
          </p:nvPr>
        </p:nvSpPr>
        <p:spPr>
          <a:xfrm>
            <a:off x="215900" y="812800"/>
            <a:ext cx="7126288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36" name="Google Shape;236;p10:notes"/>
          <p:cNvSpPr txBox="1"/>
          <p:nvPr>
            <p:ph idx="1" type="body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:notes"/>
          <p:cNvSpPr txBox="1"/>
          <p:nvPr/>
        </p:nvSpPr>
        <p:spPr>
          <a:xfrm>
            <a:off x="3846512" y="9429750"/>
            <a:ext cx="2949575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1:notes"/>
          <p:cNvSpPr/>
          <p:nvPr>
            <p:ph idx="2" type="sldImg"/>
          </p:nvPr>
        </p:nvSpPr>
        <p:spPr>
          <a:xfrm>
            <a:off x="215900" y="812800"/>
            <a:ext cx="7126288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42" name="Google Shape;242;p11:notes"/>
          <p:cNvSpPr txBox="1"/>
          <p:nvPr>
            <p:ph idx="1" type="body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:notes"/>
          <p:cNvSpPr txBox="1"/>
          <p:nvPr/>
        </p:nvSpPr>
        <p:spPr>
          <a:xfrm>
            <a:off x="3846512" y="9429750"/>
            <a:ext cx="2949575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2:notes"/>
          <p:cNvSpPr/>
          <p:nvPr>
            <p:ph idx="2" type="sldImg"/>
          </p:nvPr>
        </p:nvSpPr>
        <p:spPr>
          <a:xfrm>
            <a:off x="215900" y="812800"/>
            <a:ext cx="7126288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48" name="Google Shape;248;p12:notes"/>
          <p:cNvSpPr txBox="1"/>
          <p:nvPr>
            <p:ph idx="1" type="body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3:notes"/>
          <p:cNvSpPr txBox="1"/>
          <p:nvPr/>
        </p:nvSpPr>
        <p:spPr>
          <a:xfrm>
            <a:off x="3846512" y="9429750"/>
            <a:ext cx="2949575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3:notes"/>
          <p:cNvSpPr/>
          <p:nvPr>
            <p:ph idx="2" type="sldImg"/>
          </p:nvPr>
        </p:nvSpPr>
        <p:spPr>
          <a:xfrm>
            <a:off x="215900" y="812800"/>
            <a:ext cx="7126288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56" name="Google Shape;256;p13:notes"/>
          <p:cNvSpPr txBox="1"/>
          <p:nvPr>
            <p:ph idx="1" type="body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 txBox="1"/>
          <p:nvPr/>
        </p:nvSpPr>
        <p:spPr>
          <a:xfrm>
            <a:off x="3846512" y="9429750"/>
            <a:ext cx="2949575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4:notes"/>
          <p:cNvSpPr/>
          <p:nvPr>
            <p:ph idx="2" type="sldImg"/>
          </p:nvPr>
        </p:nvSpPr>
        <p:spPr>
          <a:xfrm>
            <a:off x="215900" y="812800"/>
            <a:ext cx="7126288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64" name="Google Shape;264;p14:notes"/>
          <p:cNvSpPr txBox="1"/>
          <p:nvPr>
            <p:ph idx="1" type="body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5:notes"/>
          <p:cNvSpPr txBox="1"/>
          <p:nvPr/>
        </p:nvSpPr>
        <p:spPr>
          <a:xfrm>
            <a:off x="3846512" y="9429750"/>
            <a:ext cx="2949575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5:notes"/>
          <p:cNvSpPr/>
          <p:nvPr>
            <p:ph idx="2" type="sldImg"/>
          </p:nvPr>
        </p:nvSpPr>
        <p:spPr>
          <a:xfrm>
            <a:off x="215900" y="812800"/>
            <a:ext cx="7126288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72" name="Google Shape;272;p15:notes"/>
          <p:cNvSpPr txBox="1"/>
          <p:nvPr>
            <p:ph idx="1" type="body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6:notes"/>
          <p:cNvSpPr txBox="1"/>
          <p:nvPr/>
        </p:nvSpPr>
        <p:spPr>
          <a:xfrm>
            <a:off x="3846512" y="9429750"/>
            <a:ext cx="2949575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6:notes"/>
          <p:cNvSpPr/>
          <p:nvPr>
            <p:ph idx="2" type="sldImg"/>
          </p:nvPr>
        </p:nvSpPr>
        <p:spPr>
          <a:xfrm>
            <a:off x="215900" y="812800"/>
            <a:ext cx="7126288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79" name="Google Shape;279;p16:notes"/>
          <p:cNvSpPr txBox="1"/>
          <p:nvPr>
            <p:ph idx="1" type="body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0cf179ae62_0_71:notes"/>
          <p:cNvSpPr/>
          <p:nvPr>
            <p:ph idx="2" type="sldImg"/>
          </p:nvPr>
        </p:nvSpPr>
        <p:spPr>
          <a:xfrm>
            <a:off x="90488" y="754063"/>
            <a:ext cx="6613525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5" name="Google Shape;155;g30cf179ae62_0_71:notes"/>
          <p:cNvSpPr txBox="1"/>
          <p:nvPr>
            <p:ph idx="1" type="body"/>
          </p:nvPr>
        </p:nvSpPr>
        <p:spPr>
          <a:xfrm>
            <a:off x="679450" y="4716462"/>
            <a:ext cx="54372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" name="Google Shape;156;g30cf179ae62_0_71:notes"/>
          <p:cNvSpPr txBox="1"/>
          <p:nvPr>
            <p:ph idx="12" type="sldNum"/>
          </p:nvPr>
        </p:nvSpPr>
        <p:spPr>
          <a:xfrm>
            <a:off x="3846512" y="9429750"/>
            <a:ext cx="29496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7:notes"/>
          <p:cNvSpPr txBox="1"/>
          <p:nvPr/>
        </p:nvSpPr>
        <p:spPr>
          <a:xfrm>
            <a:off x="3846512" y="9429750"/>
            <a:ext cx="2949575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7:notes"/>
          <p:cNvSpPr/>
          <p:nvPr>
            <p:ph idx="2" type="sldImg"/>
          </p:nvPr>
        </p:nvSpPr>
        <p:spPr>
          <a:xfrm>
            <a:off x="215900" y="812800"/>
            <a:ext cx="7126288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89" name="Google Shape;289;p17:notes"/>
          <p:cNvSpPr txBox="1"/>
          <p:nvPr>
            <p:ph idx="1" type="body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8:notes"/>
          <p:cNvSpPr txBox="1"/>
          <p:nvPr/>
        </p:nvSpPr>
        <p:spPr>
          <a:xfrm>
            <a:off x="3846512" y="9429750"/>
            <a:ext cx="2949575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8:notes"/>
          <p:cNvSpPr/>
          <p:nvPr>
            <p:ph idx="2" type="sldImg"/>
          </p:nvPr>
        </p:nvSpPr>
        <p:spPr>
          <a:xfrm>
            <a:off x="215900" y="812800"/>
            <a:ext cx="7126288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96" name="Google Shape;296;p18:notes"/>
          <p:cNvSpPr txBox="1"/>
          <p:nvPr>
            <p:ph idx="1" type="body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9:notes"/>
          <p:cNvSpPr txBox="1"/>
          <p:nvPr/>
        </p:nvSpPr>
        <p:spPr>
          <a:xfrm>
            <a:off x="3846512" y="9429750"/>
            <a:ext cx="2949575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9:notes"/>
          <p:cNvSpPr/>
          <p:nvPr>
            <p:ph idx="2" type="sldImg"/>
          </p:nvPr>
        </p:nvSpPr>
        <p:spPr>
          <a:xfrm>
            <a:off x="88900" y="754063"/>
            <a:ext cx="6618288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05" name="Google Shape;305;p19:notes"/>
          <p:cNvSpPr txBox="1"/>
          <p:nvPr>
            <p:ph idx="1" type="body"/>
          </p:nvPr>
        </p:nvSpPr>
        <p:spPr>
          <a:xfrm>
            <a:off x="679450" y="4716462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0cf179ae62_0_0:notes"/>
          <p:cNvSpPr/>
          <p:nvPr>
            <p:ph idx="2" type="sldImg"/>
          </p:nvPr>
        </p:nvSpPr>
        <p:spPr>
          <a:xfrm>
            <a:off x="90488" y="754063"/>
            <a:ext cx="6613525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1" name="Google Shape;311;g30cf179ae62_0_0:notes"/>
          <p:cNvSpPr txBox="1"/>
          <p:nvPr>
            <p:ph idx="1" type="body"/>
          </p:nvPr>
        </p:nvSpPr>
        <p:spPr>
          <a:xfrm>
            <a:off x="679450" y="4716462"/>
            <a:ext cx="54372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2" name="Google Shape;312;g30cf179ae62_0_0:notes"/>
          <p:cNvSpPr txBox="1"/>
          <p:nvPr>
            <p:ph idx="12" type="sldNum"/>
          </p:nvPr>
        </p:nvSpPr>
        <p:spPr>
          <a:xfrm>
            <a:off x="3846512" y="9429750"/>
            <a:ext cx="29496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0cf179ae62_0_6:notes"/>
          <p:cNvSpPr/>
          <p:nvPr>
            <p:ph idx="2" type="sldImg"/>
          </p:nvPr>
        </p:nvSpPr>
        <p:spPr>
          <a:xfrm>
            <a:off x="90488" y="754063"/>
            <a:ext cx="6613525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8" name="Google Shape;318;g30cf179ae62_0_6:notes"/>
          <p:cNvSpPr txBox="1"/>
          <p:nvPr>
            <p:ph idx="1" type="body"/>
          </p:nvPr>
        </p:nvSpPr>
        <p:spPr>
          <a:xfrm>
            <a:off x="679450" y="4716462"/>
            <a:ext cx="54372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9" name="Google Shape;319;g30cf179ae62_0_6:notes"/>
          <p:cNvSpPr txBox="1"/>
          <p:nvPr>
            <p:ph idx="12" type="sldNum"/>
          </p:nvPr>
        </p:nvSpPr>
        <p:spPr>
          <a:xfrm>
            <a:off x="3846512" y="9429750"/>
            <a:ext cx="29496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0cf179ae62_0_12:notes"/>
          <p:cNvSpPr/>
          <p:nvPr>
            <p:ph idx="2" type="sldImg"/>
          </p:nvPr>
        </p:nvSpPr>
        <p:spPr>
          <a:xfrm>
            <a:off x="90488" y="754063"/>
            <a:ext cx="6613525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5" name="Google Shape;325;g30cf179ae62_0_12:notes"/>
          <p:cNvSpPr txBox="1"/>
          <p:nvPr>
            <p:ph idx="1" type="body"/>
          </p:nvPr>
        </p:nvSpPr>
        <p:spPr>
          <a:xfrm>
            <a:off x="679450" y="4716462"/>
            <a:ext cx="54372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6" name="Google Shape;326;g30cf179ae62_0_12:notes"/>
          <p:cNvSpPr txBox="1"/>
          <p:nvPr>
            <p:ph idx="12" type="sldNum"/>
          </p:nvPr>
        </p:nvSpPr>
        <p:spPr>
          <a:xfrm>
            <a:off x="3846512" y="9429750"/>
            <a:ext cx="29496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0cf179ae62_0_18:notes"/>
          <p:cNvSpPr/>
          <p:nvPr>
            <p:ph idx="2" type="sldImg"/>
          </p:nvPr>
        </p:nvSpPr>
        <p:spPr>
          <a:xfrm>
            <a:off x="90488" y="754063"/>
            <a:ext cx="6613525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2" name="Google Shape;332;g30cf179ae62_0_18:notes"/>
          <p:cNvSpPr txBox="1"/>
          <p:nvPr>
            <p:ph idx="1" type="body"/>
          </p:nvPr>
        </p:nvSpPr>
        <p:spPr>
          <a:xfrm>
            <a:off x="679450" y="4716462"/>
            <a:ext cx="54372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3" name="Google Shape;333;g30cf179ae62_0_18:notes"/>
          <p:cNvSpPr txBox="1"/>
          <p:nvPr>
            <p:ph idx="12" type="sldNum"/>
          </p:nvPr>
        </p:nvSpPr>
        <p:spPr>
          <a:xfrm>
            <a:off x="3846512" y="9429750"/>
            <a:ext cx="29496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0cf179ae62_0_1595:notes"/>
          <p:cNvSpPr/>
          <p:nvPr>
            <p:ph idx="2" type="sldImg"/>
          </p:nvPr>
        </p:nvSpPr>
        <p:spPr>
          <a:xfrm>
            <a:off x="90488" y="754063"/>
            <a:ext cx="6613525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9" name="Google Shape;339;g30cf179ae62_0_1595:notes"/>
          <p:cNvSpPr txBox="1"/>
          <p:nvPr>
            <p:ph idx="1" type="body"/>
          </p:nvPr>
        </p:nvSpPr>
        <p:spPr>
          <a:xfrm>
            <a:off x="679450" y="4716462"/>
            <a:ext cx="54372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0" name="Google Shape;340;g30cf179ae62_0_1595:notes"/>
          <p:cNvSpPr txBox="1"/>
          <p:nvPr>
            <p:ph idx="12" type="sldNum"/>
          </p:nvPr>
        </p:nvSpPr>
        <p:spPr>
          <a:xfrm>
            <a:off x="3846512" y="9429750"/>
            <a:ext cx="29496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0cf179ae62_0_25:notes"/>
          <p:cNvSpPr/>
          <p:nvPr>
            <p:ph idx="2" type="sldImg"/>
          </p:nvPr>
        </p:nvSpPr>
        <p:spPr>
          <a:xfrm>
            <a:off x="90488" y="754063"/>
            <a:ext cx="6613525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7" name="Google Shape;347;g30cf179ae62_0_25:notes"/>
          <p:cNvSpPr txBox="1"/>
          <p:nvPr>
            <p:ph idx="1" type="body"/>
          </p:nvPr>
        </p:nvSpPr>
        <p:spPr>
          <a:xfrm>
            <a:off x="679450" y="4716462"/>
            <a:ext cx="54372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8" name="Google Shape;348;g30cf179ae62_0_25:notes"/>
          <p:cNvSpPr txBox="1"/>
          <p:nvPr>
            <p:ph idx="12" type="sldNum"/>
          </p:nvPr>
        </p:nvSpPr>
        <p:spPr>
          <a:xfrm>
            <a:off x="3846512" y="9429750"/>
            <a:ext cx="29496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0cf179ae62_0_32:notes"/>
          <p:cNvSpPr/>
          <p:nvPr>
            <p:ph idx="2" type="sldImg"/>
          </p:nvPr>
        </p:nvSpPr>
        <p:spPr>
          <a:xfrm>
            <a:off x="90488" y="754063"/>
            <a:ext cx="6613525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4" name="Google Shape;354;g30cf179ae62_0_32:notes"/>
          <p:cNvSpPr txBox="1"/>
          <p:nvPr>
            <p:ph idx="1" type="body"/>
          </p:nvPr>
        </p:nvSpPr>
        <p:spPr>
          <a:xfrm>
            <a:off x="679450" y="4716462"/>
            <a:ext cx="54372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5" name="Google Shape;355;g30cf179ae62_0_32:notes"/>
          <p:cNvSpPr txBox="1"/>
          <p:nvPr>
            <p:ph idx="12" type="sldNum"/>
          </p:nvPr>
        </p:nvSpPr>
        <p:spPr>
          <a:xfrm>
            <a:off x="3846512" y="9429750"/>
            <a:ext cx="29496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:notes"/>
          <p:cNvSpPr/>
          <p:nvPr>
            <p:ph idx="2" type="sldImg"/>
          </p:nvPr>
        </p:nvSpPr>
        <p:spPr>
          <a:xfrm>
            <a:off x="90488" y="754063"/>
            <a:ext cx="6613525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" name="Google Shape;162;p1:notes"/>
          <p:cNvSpPr txBox="1"/>
          <p:nvPr>
            <p:ph idx="1" type="body"/>
          </p:nvPr>
        </p:nvSpPr>
        <p:spPr>
          <a:xfrm>
            <a:off x="679450" y="4716462"/>
            <a:ext cx="54372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" name="Google Shape;163;p1:notes"/>
          <p:cNvSpPr txBox="1"/>
          <p:nvPr>
            <p:ph idx="12" type="sldNum"/>
          </p:nvPr>
        </p:nvSpPr>
        <p:spPr>
          <a:xfrm>
            <a:off x="3846512" y="9429750"/>
            <a:ext cx="29496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0cf179ae62_0_39:notes"/>
          <p:cNvSpPr/>
          <p:nvPr>
            <p:ph idx="2" type="sldImg"/>
          </p:nvPr>
        </p:nvSpPr>
        <p:spPr>
          <a:xfrm>
            <a:off x="90488" y="754063"/>
            <a:ext cx="6613525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4" name="Google Shape;364;g30cf179ae62_0_39:notes"/>
          <p:cNvSpPr txBox="1"/>
          <p:nvPr>
            <p:ph idx="1" type="body"/>
          </p:nvPr>
        </p:nvSpPr>
        <p:spPr>
          <a:xfrm>
            <a:off x="679450" y="4716462"/>
            <a:ext cx="54372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5" name="Google Shape;365;g30cf179ae62_0_39:notes"/>
          <p:cNvSpPr txBox="1"/>
          <p:nvPr>
            <p:ph idx="12" type="sldNum"/>
          </p:nvPr>
        </p:nvSpPr>
        <p:spPr>
          <a:xfrm>
            <a:off x="3846512" y="9429750"/>
            <a:ext cx="29496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0cf179ae62_0_45:notes"/>
          <p:cNvSpPr/>
          <p:nvPr>
            <p:ph idx="2" type="sldImg"/>
          </p:nvPr>
        </p:nvSpPr>
        <p:spPr>
          <a:xfrm>
            <a:off x="90488" y="754063"/>
            <a:ext cx="6613525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1" name="Google Shape;371;g30cf179ae62_0_45:notes"/>
          <p:cNvSpPr txBox="1"/>
          <p:nvPr>
            <p:ph idx="1" type="body"/>
          </p:nvPr>
        </p:nvSpPr>
        <p:spPr>
          <a:xfrm>
            <a:off x="679450" y="4716462"/>
            <a:ext cx="54372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2" name="Google Shape;372;g30cf179ae62_0_45:notes"/>
          <p:cNvSpPr txBox="1"/>
          <p:nvPr>
            <p:ph idx="12" type="sldNum"/>
          </p:nvPr>
        </p:nvSpPr>
        <p:spPr>
          <a:xfrm>
            <a:off x="3846512" y="9429750"/>
            <a:ext cx="29496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0cf179ae62_0_51:notes"/>
          <p:cNvSpPr/>
          <p:nvPr>
            <p:ph idx="2" type="sldImg"/>
          </p:nvPr>
        </p:nvSpPr>
        <p:spPr>
          <a:xfrm>
            <a:off x="90488" y="754063"/>
            <a:ext cx="6613525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8" name="Google Shape;378;g30cf179ae62_0_51:notes"/>
          <p:cNvSpPr txBox="1"/>
          <p:nvPr>
            <p:ph idx="1" type="body"/>
          </p:nvPr>
        </p:nvSpPr>
        <p:spPr>
          <a:xfrm>
            <a:off x="679450" y="4716462"/>
            <a:ext cx="54372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9" name="Google Shape;379;g30cf179ae62_0_51:notes"/>
          <p:cNvSpPr txBox="1"/>
          <p:nvPr>
            <p:ph idx="12" type="sldNum"/>
          </p:nvPr>
        </p:nvSpPr>
        <p:spPr>
          <a:xfrm>
            <a:off x="3846512" y="9429750"/>
            <a:ext cx="29496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0cf179ae62_0_58:notes"/>
          <p:cNvSpPr/>
          <p:nvPr>
            <p:ph idx="2" type="sldImg"/>
          </p:nvPr>
        </p:nvSpPr>
        <p:spPr>
          <a:xfrm>
            <a:off x="90488" y="754063"/>
            <a:ext cx="6613525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5" name="Google Shape;385;g30cf179ae62_0_58:notes"/>
          <p:cNvSpPr txBox="1"/>
          <p:nvPr>
            <p:ph idx="1" type="body"/>
          </p:nvPr>
        </p:nvSpPr>
        <p:spPr>
          <a:xfrm>
            <a:off x="679450" y="4716462"/>
            <a:ext cx="54372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6" name="Google Shape;386;g30cf179ae62_0_58:notes"/>
          <p:cNvSpPr txBox="1"/>
          <p:nvPr>
            <p:ph idx="12" type="sldNum"/>
          </p:nvPr>
        </p:nvSpPr>
        <p:spPr>
          <a:xfrm>
            <a:off x="3846512" y="9429750"/>
            <a:ext cx="29496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0d3b123799_0_5:notes"/>
          <p:cNvSpPr/>
          <p:nvPr>
            <p:ph idx="2" type="sldImg"/>
          </p:nvPr>
        </p:nvSpPr>
        <p:spPr>
          <a:xfrm>
            <a:off x="90487" y="754062"/>
            <a:ext cx="6613500" cy="3721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0d3b123799_0_5:notes"/>
          <p:cNvSpPr txBox="1"/>
          <p:nvPr>
            <p:ph idx="1" type="body"/>
          </p:nvPr>
        </p:nvSpPr>
        <p:spPr>
          <a:xfrm>
            <a:off x="679450" y="4716462"/>
            <a:ext cx="5437200" cy="446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g30d3b123799_0_5:notes"/>
          <p:cNvSpPr txBox="1"/>
          <p:nvPr>
            <p:ph idx="12" type="sldNum"/>
          </p:nvPr>
        </p:nvSpPr>
        <p:spPr>
          <a:xfrm>
            <a:off x="3846512" y="9429750"/>
            <a:ext cx="2949600" cy="49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0d3b123799_0_12:notes"/>
          <p:cNvSpPr/>
          <p:nvPr>
            <p:ph idx="2" type="sldImg"/>
          </p:nvPr>
        </p:nvSpPr>
        <p:spPr>
          <a:xfrm>
            <a:off x="90488" y="754063"/>
            <a:ext cx="6613500" cy="3721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8" name="Google Shape;398;g30d3b123799_0_12:notes"/>
          <p:cNvSpPr txBox="1"/>
          <p:nvPr>
            <p:ph idx="1" type="body"/>
          </p:nvPr>
        </p:nvSpPr>
        <p:spPr>
          <a:xfrm>
            <a:off x="679450" y="4716462"/>
            <a:ext cx="54372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9" name="Google Shape;399;g30d3b123799_0_12:notes"/>
          <p:cNvSpPr txBox="1"/>
          <p:nvPr>
            <p:ph idx="12" type="sldNum"/>
          </p:nvPr>
        </p:nvSpPr>
        <p:spPr>
          <a:xfrm>
            <a:off x="3846512" y="9429750"/>
            <a:ext cx="29496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0d3b123799_0_17:notes"/>
          <p:cNvSpPr/>
          <p:nvPr>
            <p:ph idx="2" type="sldImg"/>
          </p:nvPr>
        </p:nvSpPr>
        <p:spPr>
          <a:xfrm>
            <a:off x="90487" y="754062"/>
            <a:ext cx="6613500" cy="3721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0d3b123799_0_17:notes"/>
          <p:cNvSpPr txBox="1"/>
          <p:nvPr>
            <p:ph idx="1" type="body"/>
          </p:nvPr>
        </p:nvSpPr>
        <p:spPr>
          <a:xfrm>
            <a:off x="679450" y="4716462"/>
            <a:ext cx="5437200" cy="446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30d3b123799_0_17:notes"/>
          <p:cNvSpPr txBox="1"/>
          <p:nvPr>
            <p:ph idx="12" type="sldNum"/>
          </p:nvPr>
        </p:nvSpPr>
        <p:spPr>
          <a:xfrm>
            <a:off x="3846512" y="9429750"/>
            <a:ext cx="2949600" cy="49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/>
          <p:nvPr/>
        </p:nvSpPr>
        <p:spPr>
          <a:xfrm>
            <a:off x="3846512" y="9429750"/>
            <a:ext cx="2949575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:notes"/>
          <p:cNvSpPr/>
          <p:nvPr>
            <p:ph idx="2" type="sldImg"/>
          </p:nvPr>
        </p:nvSpPr>
        <p:spPr>
          <a:xfrm>
            <a:off x="88900" y="754063"/>
            <a:ext cx="6618288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69" name="Google Shape;169;p2:notes"/>
          <p:cNvSpPr txBox="1"/>
          <p:nvPr>
            <p:ph idx="1" type="body"/>
          </p:nvPr>
        </p:nvSpPr>
        <p:spPr>
          <a:xfrm>
            <a:off x="679450" y="4716462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0cbd130bd1_1_7:notes"/>
          <p:cNvSpPr txBox="1"/>
          <p:nvPr/>
        </p:nvSpPr>
        <p:spPr>
          <a:xfrm>
            <a:off x="3847067" y="9429936"/>
            <a:ext cx="29493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30cbd130bd1_1_7:notes"/>
          <p:cNvSpPr/>
          <p:nvPr>
            <p:ph idx="2" type="sldImg"/>
          </p:nvPr>
        </p:nvSpPr>
        <p:spPr>
          <a:xfrm>
            <a:off x="88900" y="754063"/>
            <a:ext cx="6618288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75" name="Google Shape;175;g30cbd130bd1_1_7:notes"/>
          <p:cNvSpPr txBox="1"/>
          <p:nvPr>
            <p:ph idx="1" type="body"/>
          </p:nvPr>
        </p:nvSpPr>
        <p:spPr>
          <a:xfrm>
            <a:off x="679482" y="4714968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:notes"/>
          <p:cNvSpPr txBox="1"/>
          <p:nvPr>
            <p:ph idx="1" type="body"/>
          </p:nvPr>
        </p:nvSpPr>
        <p:spPr>
          <a:xfrm>
            <a:off x="679450" y="4716462"/>
            <a:ext cx="5437187" cy="44656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" name="Google Shape;182;p3:notes"/>
          <p:cNvSpPr/>
          <p:nvPr>
            <p:ph idx="2" type="sldImg"/>
          </p:nvPr>
        </p:nvSpPr>
        <p:spPr>
          <a:xfrm>
            <a:off x="90488" y="754063"/>
            <a:ext cx="6613525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:notes"/>
          <p:cNvSpPr txBox="1"/>
          <p:nvPr>
            <p:ph idx="1" type="body"/>
          </p:nvPr>
        </p:nvSpPr>
        <p:spPr>
          <a:xfrm>
            <a:off x="679450" y="4716462"/>
            <a:ext cx="5437187" cy="44656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8" name="Google Shape;188;p4:notes"/>
          <p:cNvSpPr/>
          <p:nvPr>
            <p:ph idx="2" type="sldImg"/>
          </p:nvPr>
        </p:nvSpPr>
        <p:spPr>
          <a:xfrm>
            <a:off x="90488" y="754063"/>
            <a:ext cx="6613525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:notes"/>
          <p:cNvSpPr txBox="1"/>
          <p:nvPr>
            <p:ph idx="1" type="body"/>
          </p:nvPr>
        </p:nvSpPr>
        <p:spPr>
          <a:xfrm>
            <a:off x="679450" y="4716462"/>
            <a:ext cx="5437187" cy="44656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6" name="Google Shape;196;p5:notes"/>
          <p:cNvSpPr/>
          <p:nvPr>
            <p:ph idx="2" type="sldImg"/>
          </p:nvPr>
        </p:nvSpPr>
        <p:spPr>
          <a:xfrm>
            <a:off x="90488" y="754063"/>
            <a:ext cx="6613525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:notes"/>
          <p:cNvSpPr txBox="1"/>
          <p:nvPr>
            <p:ph idx="1" type="body"/>
          </p:nvPr>
        </p:nvSpPr>
        <p:spPr>
          <a:xfrm>
            <a:off x="679450" y="4716462"/>
            <a:ext cx="5437187" cy="44656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1" name="Google Shape;201;p6:notes"/>
          <p:cNvSpPr/>
          <p:nvPr>
            <p:ph idx="2" type="sldImg"/>
          </p:nvPr>
        </p:nvSpPr>
        <p:spPr>
          <a:xfrm>
            <a:off x="90488" y="754063"/>
            <a:ext cx="6613525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0"/>
          <p:cNvSpPr txBox="1"/>
          <p:nvPr>
            <p:ph type="title"/>
          </p:nvPr>
        </p:nvSpPr>
        <p:spPr>
          <a:xfrm>
            <a:off x="746831" y="672112"/>
            <a:ext cx="9478722" cy="1456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69"/>
              <a:buFont typeface="Trebuchet MS"/>
              <a:buNone/>
              <a:defRPr sz="3968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0"/>
          <p:cNvSpPr txBox="1"/>
          <p:nvPr>
            <p:ph idx="1" type="body"/>
          </p:nvPr>
        </p:nvSpPr>
        <p:spPr>
          <a:xfrm>
            <a:off x="746831" y="2382150"/>
            <a:ext cx="9478722" cy="4278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0" type="dt"/>
          </p:nvPr>
        </p:nvSpPr>
        <p:spPr>
          <a:xfrm>
            <a:off x="7944410" y="6660882"/>
            <a:ext cx="1005508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0"/>
          <p:cNvSpPr txBox="1"/>
          <p:nvPr>
            <p:ph idx="11" type="ftr"/>
          </p:nvPr>
        </p:nvSpPr>
        <p:spPr>
          <a:xfrm>
            <a:off x="746831" y="6660882"/>
            <a:ext cx="6943773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12" type="sldNum"/>
          </p:nvPr>
        </p:nvSpPr>
        <p:spPr>
          <a:xfrm>
            <a:off x="9472102" y="6660882"/>
            <a:ext cx="753452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9"/>
          <p:cNvSpPr txBox="1"/>
          <p:nvPr>
            <p:ph type="title"/>
          </p:nvPr>
        </p:nvSpPr>
        <p:spPr>
          <a:xfrm>
            <a:off x="746832" y="5292884"/>
            <a:ext cx="9478721" cy="6248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46"/>
              <a:buFont typeface="Trebuchet MS"/>
              <a:buNone/>
              <a:defRPr b="0" sz="2646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9"/>
          <p:cNvSpPr/>
          <p:nvPr>
            <p:ph idx="2" type="pic"/>
          </p:nvPr>
        </p:nvSpPr>
        <p:spPr>
          <a:xfrm>
            <a:off x="746831" y="672112"/>
            <a:ext cx="9478722" cy="4240082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29"/>
          <p:cNvSpPr txBox="1"/>
          <p:nvPr>
            <p:ph idx="1" type="body"/>
          </p:nvPr>
        </p:nvSpPr>
        <p:spPr>
          <a:xfrm>
            <a:off x="746832" y="5917739"/>
            <a:ext cx="9478721" cy="743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103"/>
              </a:spcBef>
              <a:spcAft>
                <a:spcPts val="0"/>
              </a:spcAft>
              <a:buSzPts val="1058"/>
              <a:buNone/>
              <a:defRPr sz="1323"/>
            </a:lvl1pPr>
            <a:lvl2pPr indent="-228600" lvl="1" marL="914400" algn="l">
              <a:spcBef>
                <a:spcPts val="1103"/>
              </a:spcBef>
              <a:spcAft>
                <a:spcPts val="0"/>
              </a:spcAft>
              <a:buSzPts val="1058"/>
              <a:buNone/>
              <a:defRPr sz="1323"/>
            </a:lvl2pPr>
            <a:lvl3pPr indent="-228600" lvl="2" marL="1371600" algn="l">
              <a:spcBef>
                <a:spcPts val="1103"/>
              </a:spcBef>
              <a:spcAft>
                <a:spcPts val="0"/>
              </a:spcAft>
              <a:buSzPts val="882"/>
              <a:buNone/>
              <a:defRPr sz="1103"/>
            </a:lvl3pPr>
            <a:lvl4pPr indent="-228600" lvl="3" marL="1828800" algn="l">
              <a:spcBef>
                <a:spcPts val="1103"/>
              </a:spcBef>
              <a:spcAft>
                <a:spcPts val="0"/>
              </a:spcAft>
              <a:buSzPts val="794"/>
              <a:buNone/>
              <a:defRPr sz="992"/>
            </a:lvl4pPr>
            <a:lvl5pPr indent="-228600" lvl="4" marL="2286000" algn="l">
              <a:spcBef>
                <a:spcPts val="1103"/>
              </a:spcBef>
              <a:spcAft>
                <a:spcPts val="0"/>
              </a:spcAft>
              <a:buSzPts val="794"/>
              <a:buNone/>
              <a:defRPr sz="992"/>
            </a:lvl5pPr>
            <a:lvl6pPr indent="-228600" lvl="5" marL="2743200" algn="l">
              <a:spcBef>
                <a:spcPts val="1103"/>
              </a:spcBef>
              <a:spcAft>
                <a:spcPts val="0"/>
              </a:spcAft>
              <a:buSzPts val="794"/>
              <a:buNone/>
              <a:defRPr sz="992"/>
            </a:lvl6pPr>
            <a:lvl7pPr indent="-228600" lvl="6" marL="3200400" algn="l">
              <a:spcBef>
                <a:spcPts val="1103"/>
              </a:spcBef>
              <a:spcAft>
                <a:spcPts val="0"/>
              </a:spcAft>
              <a:buSzPts val="794"/>
              <a:buNone/>
              <a:defRPr sz="992"/>
            </a:lvl7pPr>
            <a:lvl8pPr indent="-228600" lvl="7" marL="3657600" algn="l">
              <a:spcBef>
                <a:spcPts val="1103"/>
              </a:spcBef>
              <a:spcAft>
                <a:spcPts val="0"/>
              </a:spcAft>
              <a:buSzPts val="794"/>
              <a:buNone/>
              <a:defRPr sz="992"/>
            </a:lvl8pPr>
            <a:lvl9pPr indent="-228600" lvl="8" marL="4114800" algn="l">
              <a:spcBef>
                <a:spcPts val="1103"/>
              </a:spcBef>
              <a:spcAft>
                <a:spcPts val="0"/>
              </a:spcAft>
              <a:buSzPts val="794"/>
              <a:buNone/>
              <a:defRPr sz="992"/>
            </a:lvl9pPr>
          </a:lstStyle>
          <a:p/>
        </p:txBody>
      </p:sp>
      <p:sp>
        <p:nvSpPr>
          <p:cNvPr id="95" name="Google Shape;95;p29"/>
          <p:cNvSpPr txBox="1"/>
          <p:nvPr>
            <p:ph idx="10" type="dt"/>
          </p:nvPr>
        </p:nvSpPr>
        <p:spPr>
          <a:xfrm>
            <a:off x="7944410" y="6660882"/>
            <a:ext cx="1005508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9"/>
          <p:cNvSpPr txBox="1"/>
          <p:nvPr>
            <p:ph idx="11" type="ftr"/>
          </p:nvPr>
        </p:nvSpPr>
        <p:spPr>
          <a:xfrm>
            <a:off x="746831" y="6660882"/>
            <a:ext cx="6943773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9"/>
          <p:cNvSpPr txBox="1"/>
          <p:nvPr>
            <p:ph idx="12" type="sldNum"/>
          </p:nvPr>
        </p:nvSpPr>
        <p:spPr>
          <a:xfrm>
            <a:off x="9472102" y="6660882"/>
            <a:ext cx="753452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0"/>
          <p:cNvSpPr txBox="1"/>
          <p:nvPr>
            <p:ph type="title"/>
          </p:nvPr>
        </p:nvSpPr>
        <p:spPr>
          <a:xfrm>
            <a:off x="746832" y="672112"/>
            <a:ext cx="9478722" cy="3752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51"/>
              <a:buFont typeface="Trebuchet MS"/>
              <a:buNone/>
              <a:defRPr b="0" sz="485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0"/>
          <p:cNvSpPr txBox="1"/>
          <p:nvPr>
            <p:ph idx="1" type="body"/>
          </p:nvPr>
        </p:nvSpPr>
        <p:spPr>
          <a:xfrm>
            <a:off x="746832" y="4928824"/>
            <a:ext cx="9478722" cy="17320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103"/>
              </a:spcBef>
              <a:spcAft>
                <a:spcPts val="0"/>
              </a:spcAft>
              <a:buSzPts val="1588"/>
              <a:buNone/>
              <a:defRPr sz="1985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103"/>
              </a:spcBef>
              <a:spcAft>
                <a:spcPts val="0"/>
              </a:spcAft>
              <a:buSzPts val="1588"/>
              <a:buNone/>
              <a:defRPr sz="1985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103"/>
              </a:spcBef>
              <a:spcAft>
                <a:spcPts val="0"/>
              </a:spcAft>
              <a:buSzPts val="1411"/>
              <a:buNone/>
              <a:defRPr sz="1764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1" name="Google Shape;101;p30"/>
          <p:cNvSpPr txBox="1"/>
          <p:nvPr>
            <p:ph idx="10" type="dt"/>
          </p:nvPr>
        </p:nvSpPr>
        <p:spPr>
          <a:xfrm>
            <a:off x="7944410" y="6660882"/>
            <a:ext cx="1005508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0"/>
          <p:cNvSpPr txBox="1"/>
          <p:nvPr>
            <p:ph idx="11" type="ftr"/>
          </p:nvPr>
        </p:nvSpPr>
        <p:spPr>
          <a:xfrm>
            <a:off x="746831" y="6660882"/>
            <a:ext cx="6943773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30"/>
          <p:cNvSpPr txBox="1"/>
          <p:nvPr>
            <p:ph idx="12" type="sldNum"/>
          </p:nvPr>
        </p:nvSpPr>
        <p:spPr>
          <a:xfrm>
            <a:off x="9472102" y="6660882"/>
            <a:ext cx="753452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1"/>
          <p:cNvSpPr txBox="1"/>
          <p:nvPr>
            <p:ph type="title"/>
          </p:nvPr>
        </p:nvSpPr>
        <p:spPr>
          <a:xfrm>
            <a:off x="1026893" y="672112"/>
            <a:ext cx="8924626" cy="33325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51"/>
              <a:buFont typeface="Trebuchet MS"/>
              <a:buNone/>
              <a:defRPr b="0" sz="485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31"/>
          <p:cNvSpPr txBox="1"/>
          <p:nvPr>
            <p:ph idx="1" type="body"/>
          </p:nvPr>
        </p:nvSpPr>
        <p:spPr>
          <a:xfrm>
            <a:off x="1506311" y="4004669"/>
            <a:ext cx="7965790" cy="420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103"/>
              </a:spcBef>
              <a:spcAft>
                <a:spcPts val="0"/>
              </a:spcAft>
              <a:buSzPts val="1411"/>
              <a:buFont typeface="Trebuchet MS"/>
              <a:buNone/>
              <a:defRPr sz="1764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103"/>
              </a:spcBef>
              <a:spcAft>
                <a:spcPts val="0"/>
              </a:spcAft>
              <a:buSzPts val="1411"/>
              <a:buFont typeface="Trebuchet MS"/>
              <a:buNone/>
              <a:defRPr/>
            </a:lvl2pPr>
            <a:lvl3pPr indent="-228600" lvl="2" marL="1371600" algn="l">
              <a:spcBef>
                <a:spcPts val="1103"/>
              </a:spcBef>
              <a:spcAft>
                <a:spcPts val="0"/>
              </a:spcAft>
              <a:buSzPts val="1235"/>
              <a:buFont typeface="Trebuchet MS"/>
              <a:buNone/>
              <a:defRPr/>
            </a:lvl3pPr>
            <a:lvl4pPr indent="-228600" lvl="3" marL="1828800" algn="l">
              <a:spcBef>
                <a:spcPts val="1103"/>
              </a:spcBef>
              <a:spcAft>
                <a:spcPts val="0"/>
              </a:spcAft>
              <a:buSzPts val="1058"/>
              <a:buFont typeface="Trebuchet MS"/>
              <a:buNone/>
              <a:defRPr/>
            </a:lvl4pPr>
            <a:lvl5pPr indent="-228600" lvl="4" marL="2286000" algn="l">
              <a:spcBef>
                <a:spcPts val="1103"/>
              </a:spcBef>
              <a:spcAft>
                <a:spcPts val="0"/>
              </a:spcAft>
              <a:buSzPts val="1058"/>
              <a:buFont typeface="Trebuchet MS"/>
              <a:buNone/>
              <a:defRPr/>
            </a:lvl5pPr>
            <a:lvl6pPr indent="-320039" lvl="5" marL="27432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07" name="Google Shape;107;p31"/>
          <p:cNvSpPr txBox="1"/>
          <p:nvPr>
            <p:ph idx="2" type="body"/>
          </p:nvPr>
        </p:nvSpPr>
        <p:spPr>
          <a:xfrm>
            <a:off x="746832" y="4928824"/>
            <a:ext cx="9478722" cy="17320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103"/>
              </a:spcBef>
              <a:spcAft>
                <a:spcPts val="0"/>
              </a:spcAft>
              <a:buSzPts val="1588"/>
              <a:buNone/>
              <a:defRPr sz="1985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103"/>
              </a:spcBef>
              <a:spcAft>
                <a:spcPts val="0"/>
              </a:spcAft>
              <a:buSzPts val="1588"/>
              <a:buNone/>
              <a:defRPr sz="1985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103"/>
              </a:spcBef>
              <a:spcAft>
                <a:spcPts val="0"/>
              </a:spcAft>
              <a:buSzPts val="1411"/>
              <a:buNone/>
              <a:defRPr sz="1764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8" name="Google Shape;108;p31"/>
          <p:cNvSpPr txBox="1"/>
          <p:nvPr>
            <p:ph idx="10" type="dt"/>
          </p:nvPr>
        </p:nvSpPr>
        <p:spPr>
          <a:xfrm>
            <a:off x="7944410" y="6660882"/>
            <a:ext cx="1005508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31"/>
          <p:cNvSpPr txBox="1"/>
          <p:nvPr>
            <p:ph idx="11" type="ftr"/>
          </p:nvPr>
        </p:nvSpPr>
        <p:spPr>
          <a:xfrm>
            <a:off x="746831" y="6660882"/>
            <a:ext cx="6943773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1"/>
          <p:cNvSpPr txBox="1"/>
          <p:nvPr>
            <p:ph idx="12" type="sldNum"/>
          </p:nvPr>
        </p:nvSpPr>
        <p:spPr>
          <a:xfrm>
            <a:off x="9472102" y="6660882"/>
            <a:ext cx="753452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1" name="Google Shape;111;p31"/>
          <p:cNvSpPr txBox="1"/>
          <p:nvPr/>
        </p:nvSpPr>
        <p:spPr>
          <a:xfrm>
            <a:off x="597468" y="871428"/>
            <a:ext cx="672148" cy="64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400" lIns="100800" spcFirstLastPara="1" rIns="100800" wrap="square" tIns="50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2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2" name="Google Shape;112;p31"/>
          <p:cNvSpPr txBox="1"/>
          <p:nvPr/>
        </p:nvSpPr>
        <p:spPr>
          <a:xfrm>
            <a:off x="9805471" y="3182562"/>
            <a:ext cx="672148" cy="64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400" lIns="100800" spcFirstLastPara="1" rIns="100800" wrap="square" tIns="50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2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985" u="none" cap="none" strike="noStrike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2"/>
          <p:cNvSpPr txBox="1"/>
          <p:nvPr>
            <p:ph type="title"/>
          </p:nvPr>
        </p:nvSpPr>
        <p:spPr>
          <a:xfrm>
            <a:off x="746832" y="2130106"/>
            <a:ext cx="9478722" cy="28616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51"/>
              <a:buFont typeface="Trebuchet MS"/>
              <a:buNone/>
              <a:defRPr b="0" sz="485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32"/>
          <p:cNvSpPr txBox="1"/>
          <p:nvPr>
            <p:ph idx="1" type="body"/>
          </p:nvPr>
        </p:nvSpPr>
        <p:spPr>
          <a:xfrm>
            <a:off x="746832" y="4991722"/>
            <a:ext cx="9478722" cy="1669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103"/>
              </a:spcBef>
              <a:spcAft>
                <a:spcPts val="0"/>
              </a:spcAft>
              <a:buSzPts val="1588"/>
              <a:buNone/>
              <a:defRPr sz="1985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103"/>
              </a:spcBef>
              <a:spcAft>
                <a:spcPts val="0"/>
              </a:spcAft>
              <a:buSzPts val="1588"/>
              <a:buNone/>
              <a:defRPr sz="1985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103"/>
              </a:spcBef>
              <a:spcAft>
                <a:spcPts val="0"/>
              </a:spcAft>
              <a:buSzPts val="1411"/>
              <a:buNone/>
              <a:defRPr sz="1764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6" name="Google Shape;116;p32"/>
          <p:cNvSpPr txBox="1"/>
          <p:nvPr>
            <p:ph idx="10" type="dt"/>
          </p:nvPr>
        </p:nvSpPr>
        <p:spPr>
          <a:xfrm>
            <a:off x="7944410" y="6660882"/>
            <a:ext cx="1005508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32"/>
          <p:cNvSpPr txBox="1"/>
          <p:nvPr>
            <p:ph idx="11" type="ftr"/>
          </p:nvPr>
        </p:nvSpPr>
        <p:spPr>
          <a:xfrm>
            <a:off x="746831" y="6660882"/>
            <a:ext cx="6943773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32"/>
          <p:cNvSpPr txBox="1"/>
          <p:nvPr>
            <p:ph idx="12" type="sldNum"/>
          </p:nvPr>
        </p:nvSpPr>
        <p:spPr>
          <a:xfrm>
            <a:off x="9472102" y="6660882"/>
            <a:ext cx="753452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Name Card">
  <p:cSld name="Quote Name Card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3"/>
          <p:cNvSpPr txBox="1"/>
          <p:nvPr>
            <p:ph type="title"/>
          </p:nvPr>
        </p:nvSpPr>
        <p:spPr>
          <a:xfrm>
            <a:off x="1026893" y="672112"/>
            <a:ext cx="8924626" cy="33325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51"/>
              <a:buFont typeface="Trebuchet MS"/>
              <a:buNone/>
              <a:defRPr b="0" sz="485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33"/>
          <p:cNvSpPr txBox="1"/>
          <p:nvPr>
            <p:ph idx="1" type="body"/>
          </p:nvPr>
        </p:nvSpPr>
        <p:spPr>
          <a:xfrm>
            <a:off x="746830" y="4424739"/>
            <a:ext cx="9478723" cy="56698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103"/>
              </a:spcBef>
              <a:spcAft>
                <a:spcPts val="0"/>
              </a:spcAft>
              <a:buSzPts val="2117"/>
              <a:buFont typeface="Trebuchet MS"/>
              <a:buNone/>
              <a:defRPr sz="2646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103"/>
              </a:spcBef>
              <a:spcAft>
                <a:spcPts val="0"/>
              </a:spcAft>
              <a:buSzPts val="1411"/>
              <a:buFont typeface="Trebuchet MS"/>
              <a:buNone/>
              <a:defRPr/>
            </a:lvl2pPr>
            <a:lvl3pPr indent="-228600" lvl="2" marL="1371600" algn="l">
              <a:spcBef>
                <a:spcPts val="1103"/>
              </a:spcBef>
              <a:spcAft>
                <a:spcPts val="0"/>
              </a:spcAft>
              <a:buSzPts val="1235"/>
              <a:buFont typeface="Trebuchet MS"/>
              <a:buNone/>
              <a:defRPr/>
            </a:lvl3pPr>
            <a:lvl4pPr indent="-228600" lvl="3" marL="1828800" algn="l">
              <a:spcBef>
                <a:spcPts val="1103"/>
              </a:spcBef>
              <a:spcAft>
                <a:spcPts val="0"/>
              </a:spcAft>
              <a:buSzPts val="1058"/>
              <a:buFont typeface="Trebuchet MS"/>
              <a:buNone/>
              <a:defRPr/>
            </a:lvl4pPr>
            <a:lvl5pPr indent="-228600" lvl="4" marL="2286000" algn="l">
              <a:spcBef>
                <a:spcPts val="1103"/>
              </a:spcBef>
              <a:spcAft>
                <a:spcPts val="0"/>
              </a:spcAft>
              <a:buSzPts val="1058"/>
              <a:buFont typeface="Trebuchet MS"/>
              <a:buNone/>
              <a:defRPr/>
            </a:lvl5pPr>
            <a:lvl6pPr indent="-320039" lvl="5" marL="27432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22" name="Google Shape;122;p33"/>
          <p:cNvSpPr txBox="1"/>
          <p:nvPr>
            <p:ph idx="2" type="body"/>
          </p:nvPr>
        </p:nvSpPr>
        <p:spPr>
          <a:xfrm>
            <a:off x="746832" y="4991722"/>
            <a:ext cx="9478722" cy="1669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103"/>
              </a:spcBef>
              <a:spcAft>
                <a:spcPts val="0"/>
              </a:spcAft>
              <a:buSzPts val="1588"/>
              <a:buNone/>
              <a:defRPr sz="1985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103"/>
              </a:spcBef>
              <a:spcAft>
                <a:spcPts val="0"/>
              </a:spcAft>
              <a:buSzPts val="1588"/>
              <a:buNone/>
              <a:defRPr sz="1985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103"/>
              </a:spcBef>
              <a:spcAft>
                <a:spcPts val="0"/>
              </a:spcAft>
              <a:buSzPts val="1411"/>
              <a:buNone/>
              <a:defRPr sz="1764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3" name="Google Shape;123;p33"/>
          <p:cNvSpPr txBox="1"/>
          <p:nvPr>
            <p:ph idx="10" type="dt"/>
          </p:nvPr>
        </p:nvSpPr>
        <p:spPr>
          <a:xfrm>
            <a:off x="7944410" y="6660882"/>
            <a:ext cx="1005508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33"/>
          <p:cNvSpPr txBox="1"/>
          <p:nvPr>
            <p:ph idx="11" type="ftr"/>
          </p:nvPr>
        </p:nvSpPr>
        <p:spPr>
          <a:xfrm>
            <a:off x="746831" y="6660882"/>
            <a:ext cx="6943773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33"/>
          <p:cNvSpPr txBox="1"/>
          <p:nvPr>
            <p:ph idx="12" type="sldNum"/>
          </p:nvPr>
        </p:nvSpPr>
        <p:spPr>
          <a:xfrm>
            <a:off x="9472102" y="6660882"/>
            <a:ext cx="753452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33"/>
          <p:cNvSpPr txBox="1"/>
          <p:nvPr/>
        </p:nvSpPr>
        <p:spPr>
          <a:xfrm>
            <a:off x="597468" y="871428"/>
            <a:ext cx="672148" cy="64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400" lIns="100800" spcFirstLastPara="1" rIns="100800" wrap="square" tIns="50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2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7" name="Google Shape;127;p33"/>
          <p:cNvSpPr txBox="1"/>
          <p:nvPr/>
        </p:nvSpPr>
        <p:spPr>
          <a:xfrm>
            <a:off x="9805471" y="3182562"/>
            <a:ext cx="672148" cy="64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400" lIns="100800" spcFirstLastPara="1" rIns="100800" wrap="square" tIns="50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2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ue or False">
  <p:cSld name="True or False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4"/>
          <p:cNvSpPr txBox="1"/>
          <p:nvPr>
            <p:ph type="title"/>
          </p:nvPr>
        </p:nvSpPr>
        <p:spPr>
          <a:xfrm>
            <a:off x="756166" y="672112"/>
            <a:ext cx="9469388" cy="33325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51"/>
              <a:buFont typeface="Trebuchet MS"/>
              <a:buNone/>
              <a:defRPr b="0" sz="485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34"/>
          <p:cNvSpPr txBox="1"/>
          <p:nvPr>
            <p:ph idx="1" type="body"/>
          </p:nvPr>
        </p:nvSpPr>
        <p:spPr>
          <a:xfrm>
            <a:off x="746830" y="4424739"/>
            <a:ext cx="9478723" cy="56698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103"/>
              </a:spcBef>
              <a:spcAft>
                <a:spcPts val="0"/>
              </a:spcAft>
              <a:buSzPts val="2117"/>
              <a:buFont typeface="Trebuchet MS"/>
              <a:buNone/>
              <a:defRPr sz="2646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103"/>
              </a:spcBef>
              <a:spcAft>
                <a:spcPts val="0"/>
              </a:spcAft>
              <a:buSzPts val="1411"/>
              <a:buFont typeface="Trebuchet MS"/>
              <a:buNone/>
              <a:defRPr/>
            </a:lvl2pPr>
            <a:lvl3pPr indent="-228600" lvl="2" marL="1371600" algn="l">
              <a:spcBef>
                <a:spcPts val="1103"/>
              </a:spcBef>
              <a:spcAft>
                <a:spcPts val="0"/>
              </a:spcAft>
              <a:buSzPts val="1235"/>
              <a:buFont typeface="Trebuchet MS"/>
              <a:buNone/>
              <a:defRPr/>
            </a:lvl3pPr>
            <a:lvl4pPr indent="-228600" lvl="3" marL="1828800" algn="l">
              <a:spcBef>
                <a:spcPts val="1103"/>
              </a:spcBef>
              <a:spcAft>
                <a:spcPts val="0"/>
              </a:spcAft>
              <a:buSzPts val="1058"/>
              <a:buFont typeface="Trebuchet MS"/>
              <a:buNone/>
              <a:defRPr/>
            </a:lvl4pPr>
            <a:lvl5pPr indent="-228600" lvl="4" marL="2286000" algn="l">
              <a:spcBef>
                <a:spcPts val="1103"/>
              </a:spcBef>
              <a:spcAft>
                <a:spcPts val="0"/>
              </a:spcAft>
              <a:buSzPts val="1058"/>
              <a:buFont typeface="Trebuchet MS"/>
              <a:buNone/>
              <a:defRPr/>
            </a:lvl5pPr>
            <a:lvl6pPr indent="-320039" lvl="5" marL="27432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1" name="Google Shape;131;p34"/>
          <p:cNvSpPr txBox="1"/>
          <p:nvPr>
            <p:ph idx="2" type="body"/>
          </p:nvPr>
        </p:nvSpPr>
        <p:spPr>
          <a:xfrm>
            <a:off x="746832" y="4991722"/>
            <a:ext cx="9478722" cy="1669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103"/>
              </a:spcBef>
              <a:spcAft>
                <a:spcPts val="0"/>
              </a:spcAft>
              <a:buSzPts val="1588"/>
              <a:buNone/>
              <a:defRPr sz="1985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103"/>
              </a:spcBef>
              <a:spcAft>
                <a:spcPts val="0"/>
              </a:spcAft>
              <a:buSzPts val="1588"/>
              <a:buNone/>
              <a:defRPr sz="1985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103"/>
              </a:spcBef>
              <a:spcAft>
                <a:spcPts val="0"/>
              </a:spcAft>
              <a:buSzPts val="1411"/>
              <a:buNone/>
              <a:defRPr sz="1764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2" name="Google Shape;132;p34"/>
          <p:cNvSpPr txBox="1"/>
          <p:nvPr>
            <p:ph idx="10" type="dt"/>
          </p:nvPr>
        </p:nvSpPr>
        <p:spPr>
          <a:xfrm>
            <a:off x="7944410" y="6660882"/>
            <a:ext cx="1005508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4"/>
          <p:cNvSpPr txBox="1"/>
          <p:nvPr>
            <p:ph idx="11" type="ftr"/>
          </p:nvPr>
        </p:nvSpPr>
        <p:spPr>
          <a:xfrm>
            <a:off x="746831" y="6660882"/>
            <a:ext cx="6943773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34"/>
          <p:cNvSpPr txBox="1"/>
          <p:nvPr>
            <p:ph idx="12" type="sldNum"/>
          </p:nvPr>
        </p:nvSpPr>
        <p:spPr>
          <a:xfrm>
            <a:off x="9472102" y="6660882"/>
            <a:ext cx="753452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5"/>
          <p:cNvSpPr txBox="1"/>
          <p:nvPr>
            <p:ph type="title"/>
          </p:nvPr>
        </p:nvSpPr>
        <p:spPr>
          <a:xfrm>
            <a:off x="746831" y="672112"/>
            <a:ext cx="9478722" cy="1456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35"/>
          <p:cNvSpPr txBox="1"/>
          <p:nvPr>
            <p:ph idx="1" type="body"/>
          </p:nvPr>
        </p:nvSpPr>
        <p:spPr>
          <a:xfrm rot="5400000">
            <a:off x="3346826" y="-217845"/>
            <a:ext cx="4278732" cy="9478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8" name="Google Shape;138;p35"/>
          <p:cNvSpPr txBox="1"/>
          <p:nvPr>
            <p:ph idx="10" type="dt"/>
          </p:nvPr>
        </p:nvSpPr>
        <p:spPr>
          <a:xfrm>
            <a:off x="7944410" y="6660882"/>
            <a:ext cx="1005508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35"/>
          <p:cNvSpPr txBox="1"/>
          <p:nvPr>
            <p:ph idx="11" type="ftr"/>
          </p:nvPr>
        </p:nvSpPr>
        <p:spPr>
          <a:xfrm>
            <a:off x="746831" y="6660882"/>
            <a:ext cx="6943773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35"/>
          <p:cNvSpPr txBox="1"/>
          <p:nvPr>
            <p:ph idx="12" type="sldNum"/>
          </p:nvPr>
        </p:nvSpPr>
        <p:spPr>
          <a:xfrm>
            <a:off x="9472102" y="6660882"/>
            <a:ext cx="753452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6"/>
          <p:cNvSpPr txBox="1"/>
          <p:nvPr>
            <p:ph type="title"/>
          </p:nvPr>
        </p:nvSpPr>
        <p:spPr>
          <a:xfrm rot="5400000">
            <a:off x="6609513" y="2847789"/>
            <a:ext cx="5789968" cy="1438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36"/>
          <p:cNvSpPr txBox="1"/>
          <p:nvPr>
            <p:ph idx="1" type="body"/>
          </p:nvPr>
        </p:nvSpPr>
        <p:spPr>
          <a:xfrm rot="5400000">
            <a:off x="1744124" y="-325180"/>
            <a:ext cx="5789967" cy="7784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44" name="Google Shape;144;p36"/>
          <p:cNvSpPr txBox="1"/>
          <p:nvPr>
            <p:ph idx="10" type="dt"/>
          </p:nvPr>
        </p:nvSpPr>
        <p:spPr>
          <a:xfrm>
            <a:off x="7944410" y="6660882"/>
            <a:ext cx="1005508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36"/>
          <p:cNvSpPr txBox="1"/>
          <p:nvPr>
            <p:ph idx="11" type="ftr"/>
          </p:nvPr>
        </p:nvSpPr>
        <p:spPr>
          <a:xfrm>
            <a:off x="746831" y="6660882"/>
            <a:ext cx="6943773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36"/>
          <p:cNvSpPr txBox="1"/>
          <p:nvPr>
            <p:ph idx="12" type="sldNum"/>
          </p:nvPr>
        </p:nvSpPr>
        <p:spPr>
          <a:xfrm>
            <a:off x="9472102" y="6660882"/>
            <a:ext cx="753452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1"/>
          <p:cNvSpPr txBox="1"/>
          <p:nvPr>
            <p:ph idx="10" type="dt"/>
          </p:nvPr>
        </p:nvSpPr>
        <p:spPr>
          <a:xfrm>
            <a:off x="7944410" y="6660882"/>
            <a:ext cx="1005508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1"/>
          <p:cNvSpPr txBox="1"/>
          <p:nvPr>
            <p:ph idx="11" type="ftr"/>
          </p:nvPr>
        </p:nvSpPr>
        <p:spPr>
          <a:xfrm>
            <a:off x="746831" y="6660882"/>
            <a:ext cx="6943773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/>
          <p:nvPr>
            <p:ph idx="12" type="sldNum"/>
          </p:nvPr>
        </p:nvSpPr>
        <p:spPr>
          <a:xfrm>
            <a:off x="9472102" y="6660882"/>
            <a:ext cx="753452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22"/>
          <p:cNvGrpSpPr/>
          <p:nvPr/>
        </p:nvGrpSpPr>
        <p:grpSpPr>
          <a:xfrm>
            <a:off x="0" y="-9335"/>
            <a:ext cx="13442950" cy="7570598"/>
            <a:chOff x="0" y="-8467"/>
            <a:chExt cx="12192000" cy="6866467"/>
          </a:xfrm>
        </p:grpSpPr>
        <p:cxnSp>
          <p:nvCxnSpPr>
            <p:cNvPr id="38" name="Google Shape;38;p2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9" name="Google Shape;39;p2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0" name="Google Shape;40;p22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41" name="Google Shape;41;p22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42" name="Google Shape;42;p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2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44" name="Google Shape;44;p22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45" name="Google Shape;45;p22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46" name="Google Shape;46;p2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2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" name="Google Shape;48;p22"/>
          <p:cNvSpPr txBox="1"/>
          <p:nvPr>
            <p:ph type="ctrTitle"/>
          </p:nvPr>
        </p:nvSpPr>
        <p:spPr>
          <a:xfrm>
            <a:off x="1661698" y="2651110"/>
            <a:ext cx="8563856" cy="18151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954"/>
              <a:buFont typeface="Trebuchet MS"/>
              <a:buNone/>
              <a:defRPr sz="5954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2"/>
          <p:cNvSpPr txBox="1"/>
          <p:nvPr>
            <p:ph idx="1" type="subTitle"/>
          </p:nvPr>
        </p:nvSpPr>
        <p:spPr>
          <a:xfrm>
            <a:off x="1661698" y="4466232"/>
            <a:ext cx="8563856" cy="12093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1103"/>
              </a:spcBef>
              <a:spcAft>
                <a:spcPts val="0"/>
              </a:spcAft>
              <a:buSzPts val="1588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103"/>
              </a:spcBef>
              <a:spcAft>
                <a:spcPts val="0"/>
              </a:spcAft>
              <a:buSzPts val="1411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103"/>
              </a:spcBef>
              <a:spcAft>
                <a:spcPts val="0"/>
              </a:spcAft>
              <a:buSzPts val="1235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103"/>
              </a:spcBef>
              <a:spcAft>
                <a:spcPts val="0"/>
              </a:spcAft>
              <a:buSzPts val="1058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103"/>
              </a:spcBef>
              <a:spcAft>
                <a:spcPts val="0"/>
              </a:spcAft>
              <a:buSzPts val="1058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103"/>
              </a:spcBef>
              <a:spcAft>
                <a:spcPts val="0"/>
              </a:spcAft>
              <a:buSzPts val="1058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103"/>
              </a:spcBef>
              <a:spcAft>
                <a:spcPts val="0"/>
              </a:spcAft>
              <a:buSzPts val="1058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103"/>
              </a:spcBef>
              <a:spcAft>
                <a:spcPts val="0"/>
              </a:spcAft>
              <a:buSzPts val="1058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103"/>
              </a:spcBef>
              <a:spcAft>
                <a:spcPts val="0"/>
              </a:spcAft>
              <a:buSzPts val="1058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0" name="Google Shape;50;p22"/>
          <p:cNvSpPr txBox="1"/>
          <p:nvPr>
            <p:ph idx="10" type="dt"/>
          </p:nvPr>
        </p:nvSpPr>
        <p:spPr>
          <a:xfrm>
            <a:off x="7944410" y="6660882"/>
            <a:ext cx="1005508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2"/>
          <p:cNvSpPr txBox="1"/>
          <p:nvPr>
            <p:ph idx="11" type="ftr"/>
          </p:nvPr>
        </p:nvSpPr>
        <p:spPr>
          <a:xfrm>
            <a:off x="746831" y="6660882"/>
            <a:ext cx="6943773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2"/>
          <p:cNvSpPr txBox="1"/>
          <p:nvPr>
            <p:ph idx="12" type="sldNum"/>
          </p:nvPr>
        </p:nvSpPr>
        <p:spPr>
          <a:xfrm>
            <a:off x="9472102" y="6660882"/>
            <a:ext cx="753452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1_Section Head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3"/>
          <p:cNvSpPr txBox="1"/>
          <p:nvPr>
            <p:ph type="title"/>
          </p:nvPr>
        </p:nvSpPr>
        <p:spPr>
          <a:xfrm>
            <a:off x="1061706" y="4859341"/>
            <a:ext cx="11427300" cy="15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Trebuchet MS"/>
              <a:buNone/>
              <a:defRPr b="1" sz="4000" cap="none"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None/>
              <a:defRPr/>
            </a:lvl9pPr>
          </a:lstStyle>
          <a:p/>
        </p:txBody>
      </p:sp>
      <p:sp>
        <p:nvSpPr>
          <p:cNvPr id="55" name="Google Shape;55;p23"/>
          <p:cNvSpPr txBox="1"/>
          <p:nvPr>
            <p:ph idx="1" type="body"/>
          </p:nvPr>
        </p:nvSpPr>
        <p:spPr>
          <a:xfrm>
            <a:off x="1061706" y="3205166"/>
            <a:ext cx="11427300" cy="165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indent="-228600" lvl="1" marL="9144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600"/>
              <a:buNone/>
              <a:defRPr sz="1600"/>
            </a:lvl3pPr>
            <a:lvl4pPr indent="-228600" lvl="3" marL="1828800" algn="l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1400"/>
            </a:lvl4pPr>
            <a:lvl5pPr indent="-228600" lvl="4" marL="22860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1400"/>
            </a:lvl5pPr>
            <a:lvl6pPr indent="-228600" lvl="5" marL="27432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400"/>
            </a:lvl6pPr>
            <a:lvl7pPr indent="-228600" lvl="6" marL="32004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400"/>
            </a:lvl7pPr>
            <a:lvl8pPr indent="-228600" lvl="7" marL="3657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400"/>
            </a:lvl8pPr>
            <a:lvl9pPr indent="-228600" lvl="8" marL="4114800" algn="l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6" name="Google Shape;56;p23"/>
          <p:cNvSpPr txBox="1"/>
          <p:nvPr>
            <p:ph idx="12" type="sldNum"/>
          </p:nvPr>
        </p:nvSpPr>
        <p:spPr>
          <a:xfrm>
            <a:off x="9632950" y="6884987"/>
            <a:ext cx="31353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4"/>
          <p:cNvSpPr txBox="1"/>
          <p:nvPr>
            <p:ph type="title"/>
          </p:nvPr>
        </p:nvSpPr>
        <p:spPr>
          <a:xfrm>
            <a:off x="746832" y="2977832"/>
            <a:ext cx="9478722" cy="20138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10"/>
              <a:buFont typeface="Trebuchet MS"/>
              <a:buNone/>
              <a:defRPr b="0" sz="441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4"/>
          <p:cNvSpPr txBox="1"/>
          <p:nvPr>
            <p:ph idx="1" type="body"/>
          </p:nvPr>
        </p:nvSpPr>
        <p:spPr>
          <a:xfrm>
            <a:off x="746832" y="4991721"/>
            <a:ext cx="9478722" cy="9486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103"/>
              </a:spcBef>
              <a:spcAft>
                <a:spcPts val="0"/>
              </a:spcAft>
              <a:buSzPts val="1764"/>
              <a:buNone/>
              <a:defRPr sz="2205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103"/>
              </a:spcBef>
              <a:spcAft>
                <a:spcPts val="0"/>
              </a:spcAft>
              <a:buSzPts val="1588"/>
              <a:buNone/>
              <a:defRPr sz="1985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103"/>
              </a:spcBef>
              <a:spcAft>
                <a:spcPts val="0"/>
              </a:spcAft>
              <a:buSzPts val="1411"/>
              <a:buNone/>
              <a:defRPr sz="1764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0" name="Google Shape;60;p24"/>
          <p:cNvSpPr txBox="1"/>
          <p:nvPr>
            <p:ph idx="10" type="dt"/>
          </p:nvPr>
        </p:nvSpPr>
        <p:spPr>
          <a:xfrm>
            <a:off x="7944410" y="6660882"/>
            <a:ext cx="1005508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4"/>
          <p:cNvSpPr txBox="1"/>
          <p:nvPr>
            <p:ph idx="11" type="ftr"/>
          </p:nvPr>
        </p:nvSpPr>
        <p:spPr>
          <a:xfrm>
            <a:off x="746831" y="6660882"/>
            <a:ext cx="6943773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4"/>
          <p:cNvSpPr txBox="1"/>
          <p:nvPr>
            <p:ph idx="12" type="sldNum"/>
          </p:nvPr>
        </p:nvSpPr>
        <p:spPr>
          <a:xfrm>
            <a:off x="9472102" y="6660882"/>
            <a:ext cx="753452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5"/>
          <p:cNvSpPr txBox="1"/>
          <p:nvPr>
            <p:ph type="title"/>
          </p:nvPr>
        </p:nvSpPr>
        <p:spPr>
          <a:xfrm>
            <a:off x="746831" y="672112"/>
            <a:ext cx="9478722" cy="1456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5"/>
          <p:cNvSpPr txBox="1"/>
          <p:nvPr>
            <p:ph idx="1" type="body"/>
          </p:nvPr>
        </p:nvSpPr>
        <p:spPr>
          <a:xfrm>
            <a:off x="746832" y="2382150"/>
            <a:ext cx="4613334" cy="42787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6" name="Google Shape;66;p25"/>
          <p:cNvSpPr txBox="1"/>
          <p:nvPr>
            <p:ph idx="2" type="body"/>
          </p:nvPr>
        </p:nvSpPr>
        <p:spPr>
          <a:xfrm>
            <a:off x="5612222" y="2382150"/>
            <a:ext cx="4613333" cy="4278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7" name="Google Shape;67;p25"/>
          <p:cNvSpPr txBox="1"/>
          <p:nvPr>
            <p:ph idx="10" type="dt"/>
          </p:nvPr>
        </p:nvSpPr>
        <p:spPr>
          <a:xfrm>
            <a:off x="7944410" y="6660882"/>
            <a:ext cx="1005508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5"/>
          <p:cNvSpPr txBox="1"/>
          <p:nvPr>
            <p:ph idx="11" type="ftr"/>
          </p:nvPr>
        </p:nvSpPr>
        <p:spPr>
          <a:xfrm>
            <a:off x="746831" y="6660882"/>
            <a:ext cx="6943773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5"/>
          <p:cNvSpPr txBox="1"/>
          <p:nvPr>
            <p:ph idx="12" type="sldNum"/>
          </p:nvPr>
        </p:nvSpPr>
        <p:spPr>
          <a:xfrm>
            <a:off x="9472102" y="6660882"/>
            <a:ext cx="753452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6"/>
          <p:cNvSpPr txBox="1"/>
          <p:nvPr>
            <p:ph type="title"/>
          </p:nvPr>
        </p:nvSpPr>
        <p:spPr>
          <a:xfrm>
            <a:off x="746831" y="672112"/>
            <a:ext cx="9478722" cy="1456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69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6"/>
          <p:cNvSpPr txBox="1"/>
          <p:nvPr>
            <p:ph idx="1" type="body"/>
          </p:nvPr>
        </p:nvSpPr>
        <p:spPr>
          <a:xfrm>
            <a:off x="745080" y="2382584"/>
            <a:ext cx="4615085" cy="6353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103"/>
              </a:spcBef>
              <a:spcAft>
                <a:spcPts val="0"/>
              </a:spcAft>
              <a:buSzPts val="2117"/>
              <a:buNone/>
              <a:defRPr b="0" sz="2646"/>
            </a:lvl1pPr>
            <a:lvl2pPr indent="-228600" lvl="1" marL="914400" algn="l">
              <a:spcBef>
                <a:spcPts val="1103"/>
              </a:spcBef>
              <a:spcAft>
                <a:spcPts val="0"/>
              </a:spcAft>
              <a:buSzPts val="1764"/>
              <a:buNone/>
              <a:defRPr b="1" sz="2205"/>
            </a:lvl2pPr>
            <a:lvl3pPr indent="-228600" lvl="2" marL="1371600" algn="l">
              <a:spcBef>
                <a:spcPts val="1103"/>
              </a:spcBef>
              <a:spcAft>
                <a:spcPts val="0"/>
              </a:spcAft>
              <a:buSzPts val="1588"/>
              <a:buNone/>
              <a:defRPr b="1" sz="1985"/>
            </a:lvl3pPr>
            <a:lvl4pPr indent="-228600" lvl="3" marL="1828800" algn="l">
              <a:spcBef>
                <a:spcPts val="1103"/>
              </a:spcBef>
              <a:spcAft>
                <a:spcPts val="0"/>
              </a:spcAft>
              <a:buSzPts val="1411"/>
              <a:buNone/>
              <a:defRPr b="1" sz="1764"/>
            </a:lvl4pPr>
            <a:lvl5pPr indent="-228600" lvl="4" marL="2286000" algn="l">
              <a:spcBef>
                <a:spcPts val="1103"/>
              </a:spcBef>
              <a:spcAft>
                <a:spcPts val="0"/>
              </a:spcAft>
              <a:buSzPts val="1411"/>
              <a:buNone/>
              <a:defRPr b="1" sz="1764"/>
            </a:lvl5pPr>
            <a:lvl6pPr indent="-228600" lvl="5" marL="2743200" algn="l">
              <a:spcBef>
                <a:spcPts val="1103"/>
              </a:spcBef>
              <a:spcAft>
                <a:spcPts val="0"/>
              </a:spcAft>
              <a:buSzPts val="1411"/>
              <a:buNone/>
              <a:defRPr b="1" sz="1764"/>
            </a:lvl6pPr>
            <a:lvl7pPr indent="-228600" lvl="6" marL="3200400" algn="l">
              <a:spcBef>
                <a:spcPts val="1103"/>
              </a:spcBef>
              <a:spcAft>
                <a:spcPts val="0"/>
              </a:spcAft>
              <a:buSzPts val="1411"/>
              <a:buNone/>
              <a:defRPr b="1" sz="1764"/>
            </a:lvl7pPr>
            <a:lvl8pPr indent="-228600" lvl="7" marL="3657600" algn="l">
              <a:spcBef>
                <a:spcPts val="1103"/>
              </a:spcBef>
              <a:spcAft>
                <a:spcPts val="0"/>
              </a:spcAft>
              <a:buSzPts val="1411"/>
              <a:buNone/>
              <a:defRPr b="1" sz="1764"/>
            </a:lvl8pPr>
            <a:lvl9pPr indent="-228600" lvl="8" marL="4114800" algn="l">
              <a:spcBef>
                <a:spcPts val="1103"/>
              </a:spcBef>
              <a:spcAft>
                <a:spcPts val="0"/>
              </a:spcAft>
              <a:buSzPts val="1411"/>
              <a:buNone/>
              <a:defRPr b="1" sz="1764"/>
            </a:lvl9pPr>
          </a:lstStyle>
          <a:p/>
        </p:txBody>
      </p:sp>
      <p:sp>
        <p:nvSpPr>
          <p:cNvPr id="73" name="Google Shape;73;p26"/>
          <p:cNvSpPr txBox="1"/>
          <p:nvPr>
            <p:ph idx="2" type="body"/>
          </p:nvPr>
        </p:nvSpPr>
        <p:spPr>
          <a:xfrm>
            <a:off x="745080" y="3017940"/>
            <a:ext cx="4615085" cy="36429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4" name="Google Shape;74;p26"/>
          <p:cNvSpPr txBox="1"/>
          <p:nvPr>
            <p:ph idx="3" type="body"/>
          </p:nvPr>
        </p:nvSpPr>
        <p:spPr>
          <a:xfrm>
            <a:off x="5610472" y="2382584"/>
            <a:ext cx="4615080" cy="6353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103"/>
              </a:spcBef>
              <a:spcAft>
                <a:spcPts val="0"/>
              </a:spcAft>
              <a:buSzPts val="2117"/>
              <a:buNone/>
              <a:defRPr b="0" sz="2646"/>
            </a:lvl1pPr>
            <a:lvl2pPr indent="-228600" lvl="1" marL="914400" algn="l">
              <a:spcBef>
                <a:spcPts val="1103"/>
              </a:spcBef>
              <a:spcAft>
                <a:spcPts val="0"/>
              </a:spcAft>
              <a:buSzPts val="1764"/>
              <a:buNone/>
              <a:defRPr b="1" sz="2205"/>
            </a:lvl2pPr>
            <a:lvl3pPr indent="-228600" lvl="2" marL="1371600" algn="l">
              <a:spcBef>
                <a:spcPts val="1103"/>
              </a:spcBef>
              <a:spcAft>
                <a:spcPts val="0"/>
              </a:spcAft>
              <a:buSzPts val="1588"/>
              <a:buNone/>
              <a:defRPr b="1" sz="1985"/>
            </a:lvl3pPr>
            <a:lvl4pPr indent="-228600" lvl="3" marL="1828800" algn="l">
              <a:spcBef>
                <a:spcPts val="1103"/>
              </a:spcBef>
              <a:spcAft>
                <a:spcPts val="0"/>
              </a:spcAft>
              <a:buSzPts val="1411"/>
              <a:buNone/>
              <a:defRPr b="1" sz="1764"/>
            </a:lvl4pPr>
            <a:lvl5pPr indent="-228600" lvl="4" marL="2286000" algn="l">
              <a:spcBef>
                <a:spcPts val="1103"/>
              </a:spcBef>
              <a:spcAft>
                <a:spcPts val="0"/>
              </a:spcAft>
              <a:buSzPts val="1411"/>
              <a:buNone/>
              <a:defRPr b="1" sz="1764"/>
            </a:lvl5pPr>
            <a:lvl6pPr indent="-228600" lvl="5" marL="2743200" algn="l">
              <a:spcBef>
                <a:spcPts val="1103"/>
              </a:spcBef>
              <a:spcAft>
                <a:spcPts val="0"/>
              </a:spcAft>
              <a:buSzPts val="1411"/>
              <a:buNone/>
              <a:defRPr b="1" sz="1764"/>
            </a:lvl6pPr>
            <a:lvl7pPr indent="-228600" lvl="6" marL="3200400" algn="l">
              <a:spcBef>
                <a:spcPts val="1103"/>
              </a:spcBef>
              <a:spcAft>
                <a:spcPts val="0"/>
              </a:spcAft>
              <a:buSzPts val="1411"/>
              <a:buNone/>
              <a:defRPr b="1" sz="1764"/>
            </a:lvl7pPr>
            <a:lvl8pPr indent="-228600" lvl="7" marL="3657600" algn="l">
              <a:spcBef>
                <a:spcPts val="1103"/>
              </a:spcBef>
              <a:spcAft>
                <a:spcPts val="0"/>
              </a:spcAft>
              <a:buSzPts val="1411"/>
              <a:buNone/>
              <a:defRPr b="1" sz="1764"/>
            </a:lvl8pPr>
            <a:lvl9pPr indent="-228600" lvl="8" marL="4114800" algn="l">
              <a:spcBef>
                <a:spcPts val="1103"/>
              </a:spcBef>
              <a:spcAft>
                <a:spcPts val="0"/>
              </a:spcAft>
              <a:buSzPts val="1411"/>
              <a:buNone/>
              <a:defRPr b="1" sz="1764"/>
            </a:lvl9pPr>
          </a:lstStyle>
          <a:p/>
        </p:txBody>
      </p:sp>
      <p:sp>
        <p:nvSpPr>
          <p:cNvPr id="75" name="Google Shape;75;p26"/>
          <p:cNvSpPr txBox="1"/>
          <p:nvPr>
            <p:ph idx="4" type="body"/>
          </p:nvPr>
        </p:nvSpPr>
        <p:spPr>
          <a:xfrm>
            <a:off x="5610474" y="3017940"/>
            <a:ext cx="4615079" cy="36429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6" name="Google Shape;76;p26"/>
          <p:cNvSpPr txBox="1"/>
          <p:nvPr>
            <p:ph idx="10" type="dt"/>
          </p:nvPr>
        </p:nvSpPr>
        <p:spPr>
          <a:xfrm>
            <a:off x="7944410" y="6660882"/>
            <a:ext cx="1005508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6"/>
          <p:cNvSpPr txBox="1"/>
          <p:nvPr>
            <p:ph idx="11" type="ftr"/>
          </p:nvPr>
        </p:nvSpPr>
        <p:spPr>
          <a:xfrm>
            <a:off x="746831" y="6660882"/>
            <a:ext cx="6943773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6"/>
          <p:cNvSpPr txBox="1"/>
          <p:nvPr>
            <p:ph idx="12" type="sldNum"/>
          </p:nvPr>
        </p:nvSpPr>
        <p:spPr>
          <a:xfrm>
            <a:off x="9472102" y="6660882"/>
            <a:ext cx="753452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7"/>
          <p:cNvSpPr txBox="1"/>
          <p:nvPr>
            <p:ph type="title"/>
          </p:nvPr>
        </p:nvSpPr>
        <p:spPr>
          <a:xfrm>
            <a:off x="746831" y="672112"/>
            <a:ext cx="9478722" cy="1456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7"/>
          <p:cNvSpPr txBox="1"/>
          <p:nvPr>
            <p:ph idx="10" type="dt"/>
          </p:nvPr>
        </p:nvSpPr>
        <p:spPr>
          <a:xfrm>
            <a:off x="7944410" y="6660882"/>
            <a:ext cx="1005508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7"/>
          <p:cNvSpPr txBox="1"/>
          <p:nvPr>
            <p:ph idx="11" type="ftr"/>
          </p:nvPr>
        </p:nvSpPr>
        <p:spPr>
          <a:xfrm>
            <a:off x="746831" y="6660882"/>
            <a:ext cx="6943773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7"/>
          <p:cNvSpPr txBox="1"/>
          <p:nvPr>
            <p:ph idx="12" type="sldNum"/>
          </p:nvPr>
        </p:nvSpPr>
        <p:spPr>
          <a:xfrm>
            <a:off x="9472102" y="6660882"/>
            <a:ext cx="753452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8"/>
          <p:cNvSpPr txBox="1"/>
          <p:nvPr>
            <p:ph type="title"/>
          </p:nvPr>
        </p:nvSpPr>
        <p:spPr>
          <a:xfrm>
            <a:off x="746831" y="1652280"/>
            <a:ext cx="4250019" cy="14095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5"/>
              <a:buFont typeface="Trebuchet MS"/>
              <a:buNone/>
              <a:defRPr sz="2205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8"/>
          <p:cNvSpPr txBox="1"/>
          <p:nvPr>
            <p:ph idx="1" type="body"/>
          </p:nvPr>
        </p:nvSpPr>
        <p:spPr>
          <a:xfrm>
            <a:off x="5248905" y="567728"/>
            <a:ext cx="4976649" cy="60931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103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87" name="Google Shape;87;p28"/>
          <p:cNvSpPr txBox="1"/>
          <p:nvPr>
            <p:ph idx="2" type="body"/>
          </p:nvPr>
        </p:nvSpPr>
        <p:spPr>
          <a:xfrm>
            <a:off x="746831" y="3061848"/>
            <a:ext cx="4250019" cy="2849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/>
            </a:lvl1pPr>
            <a:lvl2pPr indent="-228600" lvl="1" marL="914400" algn="l">
              <a:spcBef>
                <a:spcPts val="1103"/>
              </a:spcBef>
              <a:spcAft>
                <a:spcPts val="0"/>
              </a:spcAft>
              <a:buSzPts val="1235"/>
              <a:buNone/>
              <a:defRPr sz="1544"/>
            </a:lvl2pPr>
            <a:lvl3pPr indent="-228600" lvl="2" marL="1371600" algn="l">
              <a:spcBef>
                <a:spcPts val="1103"/>
              </a:spcBef>
              <a:spcAft>
                <a:spcPts val="0"/>
              </a:spcAft>
              <a:buSzPts val="1058"/>
              <a:buNone/>
              <a:defRPr sz="1323"/>
            </a:lvl3pPr>
            <a:lvl4pPr indent="-228600" lvl="3" marL="1828800" algn="l">
              <a:spcBef>
                <a:spcPts val="1103"/>
              </a:spcBef>
              <a:spcAft>
                <a:spcPts val="0"/>
              </a:spcAft>
              <a:buSzPts val="882"/>
              <a:buNone/>
              <a:defRPr sz="1103"/>
            </a:lvl4pPr>
            <a:lvl5pPr indent="-228600" lvl="4" marL="2286000" algn="l">
              <a:spcBef>
                <a:spcPts val="1103"/>
              </a:spcBef>
              <a:spcAft>
                <a:spcPts val="0"/>
              </a:spcAft>
              <a:buSzPts val="882"/>
              <a:buNone/>
              <a:defRPr sz="1103"/>
            </a:lvl5pPr>
            <a:lvl6pPr indent="-228600" lvl="5" marL="2743200" algn="l">
              <a:spcBef>
                <a:spcPts val="1103"/>
              </a:spcBef>
              <a:spcAft>
                <a:spcPts val="0"/>
              </a:spcAft>
              <a:buSzPts val="882"/>
              <a:buNone/>
              <a:defRPr sz="1103"/>
            </a:lvl6pPr>
            <a:lvl7pPr indent="-228600" lvl="6" marL="3200400" algn="l">
              <a:spcBef>
                <a:spcPts val="1103"/>
              </a:spcBef>
              <a:spcAft>
                <a:spcPts val="0"/>
              </a:spcAft>
              <a:buSzPts val="882"/>
              <a:buNone/>
              <a:defRPr sz="1103"/>
            </a:lvl7pPr>
            <a:lvl8pPr indent="-228600" lvl="7" marL="3657600" algn="l">
              <a:spcBef>
                <a:spcPts val="1103"/>
              </a:spcBef>
              <a:spcAft>
                <a:spcPts val="0"/>
              </a:spcAft>
              <a:buSzPts val="882"/>
              <a:buNone/>
              <a:defRPr sz="1103"/>
            </a:lvl8pPr>
            <a:lvl9pPr indent="-228600" lvl="8" marL="4114800" algn="l">
              <a:spcBef>
                <a:spcPts val="1103"/>
              </a:spcBef>
              <a:spcAft>
                <a:spcPts val="0"/>
              </a:spcAft>
              <a:buSzPts val="882"/>
              <a:buNone/>
              <a:defRPr sz="1103"/>
            </a:lvl9pPr>
          </a:lstStyle>
          <a:p/>
        </p:txBody>
      </p:sp>
      <p:sp>
        <p:nvSpPr>
          <p:cNvPr id="88" name="Google Shape;88;p28"/>
          <p:cNvSpPr txBox="1"/>
          <p:nvPr>
            <p:ph idx="10" type="dt"/>
          </p:nvPr>
        </p:nvSpPr>
        <p:spPr>
          <a:xfrm>
            <a:off x="7944410" y="6660882"/>
            <a:ext cx="1005508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8"/>
          <p:cNvSpPr txBox="1"/>
          <p:nvPr>
            <p:ph idx="11" type="ftr"/>
          </p:nvPr>
        </p:nvSpPr>
        <p:spPr>
          <a:xfrm>
            <a:off x="746831" y="6660882"/>
            <a:ext cx="6943773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8"/>
          <p:cNvSpPr txBox="1"/>
          <p:nvPr>
            <p:ph idx="12" type="sldNum"/>
          </p:nvPr>
        </p:nvSpPr>
        <p:spPr>
          <a:xfrm>
            <a:off x="9472102" y="6660882"/>
            <a:ext cx="753452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7"/>
          <p:cNvGrpSpPr/>
          <p:nvPr/>
        </p:nvGrpSpPr>
        <p:grpSpPr>
          <a:xfrm>
            <a:off x="0" y="-9335"/>
            <a:ext cx="13442950" cy="7570598"/>
            <a:chOff x="0" y="-8467"/>
            <a:chExt cx="12192000" cy="6866467"/>
          </a:xfrm>
        </p:grpSpPr>
        <p:cxnSp>
          <p:nvCxnSpPr>
            <p:cNvPr id="11" name="Google Shape;11;p7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" name="Google Shape;12;p7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3" name="Google Shape;13;p7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4" name="Google Shape;14;p7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" name="Google Shape;15;p7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7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7" name="Google Shape;17;p7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8" name="Google Shape;18;p7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9" name="Google Shape;19;p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7"/>
          <p:cNvSpPr txBox="1"/>
          <p:nvPr>
            <p:ph type="title"/>
          </p:nvPr>
        </p:nvSpPr>
        <p:spPr>
          <a:xfrm>
            <a:off x="746831" y="672112"/>
            <a:ext cx="9478722" cy="1456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69"/>
              <a:buFont typeface="Trebuchet MS"/>
              <a:buNone/>
              <a:defRPr b="0" i="0" sz="3968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" name="Google Shape;22;p7"/>
          <p:cNvSpPr txBox="1"/>
          <p:nvPr>
            <p:ph idx="1" type="body"/>
          </p:nvPr>
        </p:nvSpPr>
        <p:spPr>
          <a:xfrm>
            <a:off x="746831" y="2382150"/>
            <a:ext cx="9478722" cy="4278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9438" lvl="0" marL="457200" marR="0" rtl="0" algn="l">
              <a:spcBef>
                <a:spcPts val="1103"/>
              </a:spcBef>
              <a:spcAft>
                <a:spcPts val="0"/>
              </a:spcAft>
              <a:buClr>
                <a:schemeClr val="accent1"/>
              </a:buClr>
              <a:buSzPts val="1588"/>
              <a:buFont typeface="Noto Sans Symbols"/>
              <a:buChar char="►"/>
              <a:defRPr b="0" i="0" sz="1985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18211" lvl="1" marL="914400" marR="0" rtl="0" algn="l">
              <a:spcBef>
                <a:spcPts val="1103"/>
              </a:spcBef>
              <a:spcAft>
                <a:spcPts val="0"/>
              </a:spcAft>
              <a:buClr>
                <a:schemeClr val="accent1"/>
              </a:buClr>
              <a:buSzPts val="1411"/>
              <a:buFont typeface="Noto Sans Symbols"/>
              <a:buChar char="►"/>
              <a:defRPr b="0" i="0" sz="1764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07035" lvl="2" marL="1371600" marR="0" rtl="0" algn="l">
              <a:spcBef>
                <a:spcPts val="1103"/>
              </a:spcBef>
              <a:spcAft>
                <a:spcPts val="0"/>
              </a:spcAft>
              <a:buClr>
                <a:schemeClr val="accent1"/>
              </a:buClr>
              <a:buSzPts val="1235"/>
              <a:buFont typeface="Noto Sans Symbols"/>
              <a:buChar char="►"/>
              <a:defRPr b="0" i="0" sz="1544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95808" lvl="3" marL="1828800" marR="0" rtl="0" algn="l">
              <a:spcBef>
                <a:spcPts val="1103"/>
              </a:spcBef>
              <a:spcAft>
                <a:spcPts val="0"/>
              </a:spcAft>
              <a:buClr>
                <a:schemeClr val="accent1"/>
              </a:buClr>
              <a:buSzPts val="1058"/>
              <a:buFont typeface="Noto Sans Symbols"/>
              <a:buChar char="►"/>
              <a:defRPr b="0" i="0" sz="1323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95808" lvl="4" marL="2286000" marR="0" rtl="0" algn="l">
              <a:spcBef>
                <a:spcPts val="1103"/>
              </a:spcBef>
              <a:spcAft>
                <a:spcPts val="0"/>
              </a:spcAft>
              <a:buClr>
                <a:schemeClr val="accent1"/>
              </a:buClr>
              <a:buSzPts val="1058"/>
              <a:buFont typeface="Noto Sans Symbols"/>
              <a:buChar char="►"/>
              <a:defRPr b="0" i="0" sz="1323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95808" lvl="5" marL="2743200" marR="0" rtl="0" algn="l">
              <a:spcBef>
                <a:spcPts val="1103"/>
              </a:spcBef>
              <a:spcAft>
                <a:spcPts val="0"/>
              </a:spcAft>
              <a:buClr>
                <a:schemeClr val="accent1"/>
              </a:buClr>
              <a:buSzPts val="1058"/>
              <a:buFont typeface="Noto Sans Symbols"/>
              <a:buChar char="►"/>
              <a:defRPr b="0" i="0" sz="1323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95808" lvl="6" marL="3200400" marR="0" rtl="0" algn="l">
              <a:spcBef>
                <a:spcPts val="1103"/>
              </a:spcBef>
              <a:spcAft>
                <a:spcPts val="0"/>
              </a:spcAft>
              <a:buClr>
                <a:schemeClr val="accent1"/>
              </a:buClr>
              <a:buSzPts val="1058"/>
              <a:buFont typeface="Noto Sans Symbols"/>
              <a:buChar char="►"/>
              <a:defRPr b="0" i="0" sz="1323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95808" lvl="7" marL="3657600" marR="0" rtl="0" algn="l">
              <a:spcBef>
                <a:spcPts val="1103"/>
              </a:spcBef>
              <a:spcAft>
                <a:spcPts val="0"/>
              </a:spcAft>
              <a:buClr>
                <a:schemeClr val="accent1"/>
              </a:buClr>
              <a:buSzPts val="1058"/>
              <a:buFont typeface="Noto Sans Symbols"/>
              <a:buChar char="►"/>
              <a:defRPr b="0" i="0" sz="1323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95808" lvl="8" marL="4114800" marR="0" rtl="0" algn="l">
              <a:spcBef>
                <a:spcPts val="1103"/>
              </a:spcBef>
              <a:spcAft>
                <a:spcPts val="0"/>
              </a:spcAft>
              <a:buClr>
                <a:schemeClr val="accent1"/>
              </a:buClr>
              <a:buSzPts val="1058"/>
              <a:buFont typeface="Noto Sans Symbols"/>
              <a:buChar char="►"/>
              <a:defRPr b="0" i="0" sz="1323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3" name="Google Shape;23;p7"/>
          <p:cNvSpPr txBox="1"/>
          <p:nvPr>
            <p:ph idx="10" type="dt"/>
          </p:nvPr>
        </p:nvSpPr>
        <p:spPr>
          <a:xfrm>
            <a:off x="7944410" y="6660882"/>
            <a:ext cx="1005508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92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4" name="Google Shape;24;p7"/>
          <p:cNvSpPr txBox="1"/>
          <p:nvPr>
            <p:ph idx="11" type="ftr"/>
          </p:nvPr>
        </p:nvSpPr>
        <p:spPr>
          <a:xfrm>
            <a:off x="746831" y="6660882"/>
            <a:ext cx="6943773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92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9472102" y="6660882"/>
            <a:ext cx="753452" cy="402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92"/>
              <a:buFont typeface="Trebuchet MS"/>
              <a:buNone/>
              <a:defRPr b="0" i="0" sz="992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92"/>
              <a:buFont typeface="Trebuchet MS"/>
              <a:buNone/>
              <a:defRPr b="0" i="0" sz="992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92"/>
              <a:buFont typeface="Trebuchet MS"/>
              <a:buNone/>
              <a:defRPr b="0" i="0" sz="992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92"/>
              <a:buFont typeface="Trebuchet MS"/>
              <a:buNone/>
              <a:defRPr b="0" i="0" sz="992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92"/>
              <a:buFont typeface="Trebuchet MS"/>
              <a:buNone/>
              <a:defRPr b="0" i="0" sz="992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92"/>
              <a:buFont typeface="Trebuchet MS"/>
              <a:buNone/>
              <a:defRPr b="0" i="0" sz="992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92"/>
              <a:buFont typeface="Trebuchet MS"/>
              <a:buNone/>
              <a:defRPr b="0" i="0" sz="992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92"/>
              <a:buFont typeface="Trebuchet MS"/>
              <a:buNone/>
              <a:defRPr b="0" i="0" sz="992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92"/>
              <a:buFont typeface="Trebuchet MS"/>
              <a:buNone/>
              <a:defRPr b="0" i="0" sz="992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Relationship Id="rId4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g"/><Relationship Id="rId4" Type="http://schemas.openxmlformats.org/officeDocument/2006/relationships/image" Target="../media/image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Relationship Id="rId4" Type="http://schemas.openxmlformats.org/officeDocument/2006/relationships/image" Target="../media/image8.jpg"/><Relationship Id="rId5" Type="http://schemas.openxmlformats.org/officeDocument/2006/relationships/image" Target="../media/image1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jpg"/><Relationship Id="rId4" Type="http://schemas.openxmlformats.org/officeDocument/2006/relationships/image" Target="../media/image17.jpg"/><Relationship Id="rId5" Type="http://schemas.openxmlformats.org/officeDocument/2006/relationships/image" Target="../media/image27.jpg"/><Relationship Id="rId6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Relationship Id="rId4" Type="http://schemas.openxmlformats.org/officeDocument/2006/relationships/image" Target="../media/image26.jpg"/><Relationship Id="rId5" Type="http://schemas.openxmlformats.org/officeDocument/2006/relationships/image" Target="../media/image23.jpg"/><Relationship Id="rId6" Type="http://schemas.openxmlformats.org/officeDocument/2006/relationships/image" Target="../media/image2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www.atk.ee/" TargetMode="External"/><Relationship Id="rId4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www.youtube.com/watch?v=PHfp_Yzi1pA" TargetMode="External"/><Relationship Id="rId4" Type="http://schemas.openxmlformats.org/officeDocument/2006/relationships/image" Target="../media/image3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Relationship Id="rId5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0cf179ae62_0_64"/>
          <p:cNvSpPr txBox="1"/>
          <p:nvPr/>
        </p:nvSpPr>
        <p:spPr>
          <a:xfrm>
            <a:off x="2712550" y="3017725"/>
            <a:ext cx="7934100" cy="18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rebuchet MS"/>
              <a:buNone/>
            </a:pPr>
            <a:r>
              <a:rPr b="1" i="0" lang="en-US" sz="37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PÕLLUPÄEV DEMOFARMIS </a:t>
            </a:r>
            <a:endParaRPr b="1" i="0" sz="37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rebuchet MS"/>
              <a:buNone/>
            </a:pPr>
            <a:r>
              <a:rPr b="1" i="0" lang="en-US" sz="37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ATK LINAVÄSTRIK OÜ</a:t>
            </a:r>
            <a:endParaRPr b="1" i="0" sz="37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"/>
          <p:cNvSpPr txBox="1"/>
          <p:nvPr/>
        </p:nvSpPr>
        <p:spPr>
          <a:xfrm>
            <a:off x="1006775" y="551850"/>
            <a:ext cx="10955100" cy="6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</a:pPr>
            <a:r>
              <a:rPr b="1" i="0" lang="en-US" sz="36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Ülevaade</a:t>
            </a:r>
            <a:endParaRPr b="0" i="0" sz="18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Sertifitseeritud seemed (mesikas, hernes, talioder)</a:t>
            </a: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Kuivati Alvan Blanch – kuivatusteenus</a:t>
            </a:r>
            <a:endParaRPr b="0" i="0" sz="3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Teenustööd (ekskavaator, forwarder)</a:t>
            </a:r>
            <a:endParaRPr b="0" i="0" sz="3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Talvel metsamajandus</a:t>
            </a:r>
            <a:endParaRPr b="0" i="0" sz="3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t/>
            </a:r>
            <a:endParaRPr b="0" i="0" sz="4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9" name="Google Shape;20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269" y="4500711"/>
            <a:ext cx="4751734" cy="2669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9062" y="4500562"/>
            <a:ext cx="4608512" cy="231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/>
          <p:nvPr/>
        </p:nvSpPr>
        <p:spPr>
          <a:xfrm>
            <a:off x="1825624" y="612775"/>
            <a:ext cx="7817139" cy="56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Open Sans"/>
              <a:buNone/>
            </a:pPr>
            <a:r>
              <a:rPr b="1" i="0" lang="en-US" sz="36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Külvipinnad 2024.a</a:t>
            </a:r>
            <a:endParaRPr b="0" i="0" sz="18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Talinisu - 				276 ha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Talioder - 	  			  75 ha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Taliraps - 	  			    0 ha      (ei talvitunud)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Hernes -				127 ha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Uba - 					106 ha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Mesikas -				  26 ha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Suvine vahekultuur -   30 ha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Püsirohumaad - 	  25 ha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Talivili - 					351 ha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7" name="Google Shape;217;p9"/>
          <p:cNvSpPr/>
          <p:nvPr/>
        </p:nvSpPr>
        <p:spPr>
          <a:xfrm>
            <a:off x="6635750" y="1338262"/>
            <a:ext cx="649287" cy="922337"/>
          </a:xfrm>
          <a:prstGeom prst="rightBrace">
            <a:avLst>
              <a:gd fmla="val 1266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9"/>
          <p:cNvSpPr/>
          <p:nvPr/>
        </p:nvSpPr>
        <p:spPr>
          <a:xfrm>
            <a:off x="6635750" y="2905125"/>
            <a:ext cx="649287" cy="1373187"/>
          </a:xfrm>
          <a:prstGeom prst="rightBrace">
            <a:avLst>
              <a:gd fmla="val 85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9"/>
          <p:cNvSpPr txBox="1"/>
          <p:nvPr/>
        </p:nvSpPr>
        <p:spPr>
          <a:xfrm>
            <a:off x="7321550" y="1552575"/>
            <a:ext cx="122396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55 %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0" name="Google Shape;220;p9"/>
          <p:cNvSpPr txBox="1"/>
          <p:nvPr/>
        </p:nvSpPr>
        <p:spPr>
          <a:xfrm>
            <a:off x="7453300" y="3406200"/>
            <a:ext cx="1176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41 %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1" name="Google Shape;221;p9"/>
          <p:cNvSpPr txBox="1"/>
          <p:nvPr/>
        </p:nvSpPr>
        <p:spPr>
          <a:xfrm>
            <a:off x="7369175" y="5734050"/>
            <a:ext cx="1176337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55 %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0cbd130bd1_0_0"/>
          <p:cNvSpPr txBox="1"/>
          <p:nvPr/>
        </p:nvSpPr>
        <p:spPr>
          <a:xfrm>
            <a:off x="1825625" y="612775"/>
            <a:ext cx="7485000" cy="51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Open Sans"/>
              <a:buNone/>
            </a:pPr>
            <a:r>
              <a:rPr b="1" i="0" lang="en-US" sz="36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Külvipinnad 2025.a</a:t>
            </a:r>
            <a:endParaRPr b="0" i="0" sz="18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Talinisu - 				277 ha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Talioder - 	  			  77 ha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Taliraps - 	  			 111ha    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Liblikõielised -        153 ha</a:t>
            </a:r>
            <a:endParaRPr b="0" i="0" sz="2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suvine vahekultuur - 20 ha</a:t>
            </a:r>
            <a:endParaRPr b="0" i="0" sz="2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rebuchet MS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Püsirohumaad - 	  25 ha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Talivili - 					466 ha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8" name="Google Shape;228;g30cbd130bd1_0_0"/>
          <p:cNvSpPr/>
          <p:nvPr/>
        </p:nvSpPr>
        <p:spPr>
          <a:xfrm>
            <a:off x="6635750" y="1338245"/>
            <a:ext cx="649200" cy="1303500"/>
          </a:xfrm>
          <a:prstGeom prst="rightBrace">
            <a:avLst>
              <a:gd fmla="val 1266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30cbd130bd1_0_0"/>
          <p:cNvSpPr/>
          <p:nvPr/>
        </p:nvSpPr>
        <p:spPr>
          <a:xfrm>
            <a:off x="6635750" y="2905125"/>
            <a:ext cx="649200" cy="793200"/>
          </a:xfrm>
          <a:prstGeom prst="rightBrace">
            <a:avLst>
              <a:gd fmla="val 85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30cbd130bd1_0_0"/>
          <p:cNvSpPr txBox="1"/>
          <p:nvPr/>
        </p:nvSpPr>
        <p:spPr>
          <a:xfrm>
            <a:off x="7345325" y="1728400"/>
            <a:ext cx="1224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73 %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1" name="Google Shape;231;g30cbd130bd1_0_0"/>
          <p:cNvSpPr txBox="1"/>
          <p:nvPr/>
        </p:nvSpPr>
        <p:spPr>
          <a:xfrm>
            <a:off x="7393025" y="3040124"/>
            <a:ext cx="1176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27 %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2" name="Google Shape;232;g30cbd130bd1_0_0"/>
          <p:cNvSpPr txBox="1"/>
          <p:nvPr/>
        </p:nvSpPr>
        <p:spPr>
          <a:xfrm>
            <a:off x="7369175" y="5261275"/>
            <a:ext cx="1176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73 %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/>
          <p:nvPr/>
        </p:nvSpPr>
        <p:spPr>
          <a:xfrm>
            <a:off x="1220650" y="900100"/>
            <a:ext cx="11596200" cy="73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b="1" i="0" lang="en-US" sz="40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Külviku otsimine</a:t>
            </a:r>
            <a:endParaRPr b="1" i="0" sz="800" u="none" cap="none" strike="noStrik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Otsekülvi mõtted 2011 aastast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Motivaatorid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Vähem tööd ja rohkem raha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Positiivne tagasiside otsekülvajatelt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Külvikutest olid sel ajal CrossSlot, Great Plains, VM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CrossSlot ja Great Plains käisid demos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Õigepea tuli SeedHawk (kivide mure)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Eestisse lisandus veel 2 CrossSlot külvikut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Meie jaoks maksis CrossSlot liiga palju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Proovisime ka Väderstad Rapidiga kõrremaale külvata </a:t>
            </a: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952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952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rebuchet MS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"/>
          <p:cNvSpPr txBox="1"/>
          <p:nvPr/>
        </p:nvSpPr>
        <p:spPr>
          <a:xfrm>
            <a:off x="1897062" y="900112"/>
            <a:ext cx="9361500" cy="55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b="1" i="0" lang="en-US" sz="40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Külviku otsimine</a:t>
            </a:r>
            <a:endParaRPr b="1" i="0" sz="800" u="none" cap="none" strike="noStrik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2017 Horsch Avatar 6m külviku demo</a:t>
            </a: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2018 aastaks tellisime Avatar 12SD külviku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Julgustas JD seemendi, mis loodi 2000-ndate alguses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Algus oli raske (põhulaotus)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Reapuhasteid ei saanud, jätkasime randaalimisega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Otsekülv oli võimalik rapsi ja oa järele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rebuchet MS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"/>
          <p:cNvSpPr txBox="1"/>
          <p:nvPr/>
        </p:nvSpPr>
        <p:spPr>
          <a:xfrm>
            <a:off x="1897062" y="900112"/>
            <a:ext cx="93615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b="1" i="0" lang="en-US" sz="40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Külv</a:t>
            </a:r>
            <a:endParaRPr b="1" i="0" sz="800" u="none" cap="none" strike="noStrik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Horsch Avatar 12 m, reavahe 25 cm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Teravilja külviga alustame augustis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Esimesed talinisu külvid – normiga 150id/m2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Enamus talinisu 20.- 30.08 – normiga 200 id/m2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Talioder 1.–05. september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51" name="Google Shape;25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8746" y="3996655"/>
            <a:ext cx="4894898" cy="2755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59210" y="3838954"/>
            <a:ext cx="4237087" cy="3182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"/>
          <p:cNvSpPr txBox="1"/>
          <p:nvPr/>
        </p:nvSpPr>
        <p:spPr>
          <a:xfrm>
            <a:off x="1378487" y="1058875"/>
            <a:ext cx="83202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b="1" i="0" lang="en-US" sz="40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Mulla orgaanika</a:t>
            </a:r>
            <a:endParaRPr b="1" i="0" sz="800" u="none" cap="none" strike="noStrik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Kõik põhk mulda tagasi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Mesikas – haljasväetiseks, seemneks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Sügisene vahekultuur – teravilja järgi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	</a:t>
            </a: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segu: Tatar 10 kg/ha, Talivikk 10 kg/ha, Keerispea 3 kg/ha,     			          Kesaredis 2 kg/ha, Mesikas 2 kg/ha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	3000 kg/ha KA</a:t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Suvine vahekultuur – 9 erinevat kultuuri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rebuchet MS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9" name="Google Shape;25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13075" y="1333307"/>
            <a:ext cx="2755101" cy="489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3"/>
          <p:cNvPicPr preferRelativeResize="0"/>
          <p:nvPr/>
        </p:nvPicPr>
        <p:blipFill rotWithShape="1">
          <a:blip r:embed="rId4">
            <a:alphaModFix/>
          </a:blip>
          <a:srcRect b="25340" l="0" r="0" t="20907"/>
          <a:stretch/>
        </p:blipFill>
        <p:spPr>
          <a:xfrm>
            <a:off x="3905933" y="4831612"/>
            <a:ext cx="2755101" cy="2592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843" y="828303"/>
            <a:ext cx="2755102" cy="4893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7219" y="1620391"/>
            <a:ext cx="2755102" cy="4893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73603" y="828303"/>
            <a:ext cx="2755102" cy="4893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0835" y="959051"/>
            <a:ext cx="6609074" cy="3721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85272" y="3204567"/>
            <a:ext cx="6106378" cy="343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915" y="1824120"/>
            <a:ext cx="3213516" cy="4284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6063" y="1832099"/>
            <a:ext cx="3573556" cy="476474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6"/>
          <p:cNvSpPr txBox="1"/>
          <p:nvPr/>
        </p:nvSpPr>
        <p:spPr>
          <a:xfrm>
            <a:off x="889000" y="823912"/>
            <a:ext cx="83202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b="1" i="0" lang="en-US" sz="40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Valge mesikas</a:t>
            </a:r>
            <a:endParaRPr b="1" i="0" sz="800" u="none" cap="none" strike="noStrik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rebuchet MS"/>
              <a:buNone/>
            </a:pPr>
            <a:r>
              <a:t/>
            </a:r>
            <a:endParaRPr b="0" i="0" sz="7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4" name="Google Shape;284;p16"/>
          <p:cNvPicPr preferRelativeResize="0"/>
          <p:nvPr/>
        </p:nvPicPr>
        <p:blipFill rotWithShape="1">
          <a:blip r:embed="rId5">
            <a:alphaModFix/>
          </a:blip>
          <a:srcRect b="5240" l="19526" r="15716" t="0"/>
          <a:stretch/>
        </p:blipFill>
        <p:spPr>
          <a:xfrm>
            <a:off x="7258676" y="1500377"/>
            <a:ext cx="3054204" cy="5868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93362" y="1577975"/>
            <a:ext cx="2841625" cy="4535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0cf179ae62_0_71"/>
          <p:cNvSpPr txBox="1"/>
          <p:nvPr>
            <p:ph type="title"/>
          </p:nvPr>
        </p:nvSpPr>
        <p:spPr>
          <a:xfrm>
            <a:off x="746831" y="672112"/>
            <a:ext cx="9478722" cy="1456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Trebuchet MS"/>
              <a:buNone/>
            </a:pPr>
            <a:r>
              <a:t/>
            </a:r>
            <a:endParaRPr sz="3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b="1" lang="en-US" sz="4000"/>
              <a:t>PÄEVAKAVA</a:t>
            </a:r>
            <a:endParaRPr b="1" sz="4000"/>
          </a:p>
        </p:txBody>
      </p:sp>
      <p:sp>
        <p:nvSpPr>
          <p:cNvPr id="159" name="Google Shape;159;g30cf179ae62_0_71"/>
          <p:cNvSpPr txBox="1"/>
          <p:nvPr>
            <p:ph idx="1" type="body"/>
          </p:nvPr>
        </p:nvSpPr>
        <p:spPr>
          <a:xfrm>
            <a:off x="423825" y="1763700"/>
            <a:ext cx="12698100" cy="49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00">
                <a:solidFill>
                  <a:srgbClr val="4A4E57"/>
                </a:solidFill>
                <a:highlight>
                  <a:srgbClr val="FFFFFF"/>
                </a:highlight>
              </a:rPr>
              <a:t>10:00-10:15</a:t>
            </a:r>
            <a:r>
              <a:rPr lang="en-US" sz="2200">
                <a:solidFill>
                  <a:srgbClr val="4A4E57"/>
                </a:solidFill>
                <a:highlight>
                  <a:srgbClr val="FFFFFF"/>
                </a:highlight>
              </a:rPr>
              <a:t> </a:t>
            </a:r>
            <a:r>
              <a:rPr b="1" lang="en-US" sz="2200">
                <a:solidFill>
                  <a:srgbClr val="4A4E57"/>
                </a:solidFill>
                <a:highlight>
                  <a:srgbClr val="FFFFFF"/>
                </a:highlight>
              </a:rPr>
              <a:t>Sissejuhatus ja Climate Farm Demo projekti tutvustus </a:t>
            </a:r>
            <a:r>
              <a:rPr lang="en-US" sz="2200">
                <a:solidFill>
                  <a:srgbClr val="4A4E57"/>
                </a:solidFill>
                <a:highlight>
                  <a:srgbClr val="FFFFFF"/>
                </a:highlight>
              </a:rPr>
              <a:t>– METK, Hanna Tamsalu</a:t>
            </a:r>
            <a:endParaRPr sz="2200">
              <a:solidFill>
                <a:srgbClr val="4A4E57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00">
                <a:solidFill>
                  <a:srgbClr val="4A4E57"/>
                </a:solidFill>
                <a:highlight>
                  <a:srgbClr val="FFFFFF"/>
                </a:highlight>
              </a:rPr>
              <a:t>10:15-10:45</a:t>
            </a:r>
            <a:r>
              <a:rPr lang="en-US" sz="2200">
                <a:solidFill>
                  <a:srgbClr val="4A4E57"/>
                </a:solidFill>
                <a:highlight>
                  <a:srgbClr val="FFFFFF"/>
                </a:highlight>
              </a:rPr>
              <a:t> </a:t>
            </a:r>
            <a:r>
              <a:rPr b="1" lang="en-US" sz="2200">
                <a:solidFill>
                  <a:srgbClr val="4A4E57"/>
                </a:solidFill>
                <a:highlight>
                  <a:srgbClr val="FFFFFF"/>
                </a:highlight>
              </a:rPr>
              <a:t>ATK Linavästrik OÜ ja süsinikujalajälje hindamistulemuste tutvustamine</a:t>
            </a:r>
            <a:r>
              <a:rPr lang="en-US" sz="2200">
                <a:solidFill>
                  <a:srgbClr val="4A4E57"/>
                </a:solidFill>
                <a:highlight>
                  <a:srgbClr val="FFFFFF"/>
                </a:highlight>
              </a:rPr>
              <a:t> – Ago Täkker (ATK Linavästrik OÜ), Erika Lõhmuste (CFD nõustaja)</a:t>
            </a:r>
            <a:endParaRPr sz="2200">
              <a:solidFill>
                <a:srgbClr val="4A4E57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00">
                <a:solidFill>
                  <a:srgbClr val="4A4E57"/>
                </a:solidFill>
                <a:highlight>
                  <a:srgbClr val="FFFFFF"/>
                </a:highlight>
              </a:rPr>
              <a:t>10:45-11:15</a:t>
            </a:r>
            <a:r>
              <a:rPr lang="en-US" sz="2200">
                <a:solidFill>
                  <a:srgbClr val="4A4E57"/>
                </a:solidFill>
                <a:highlight>
                  <a:srgbClr val="FFFFFF"/>
                </a:highlight>
              </a:rPr>
              <a:t> </a:t>
            </a:r>
            <a:r>
              <a:rPr b="1" lang="en-US" sz="2200">
                <a:solidFill>
                  <a:srgbClr val="4A4E57"/>
                </a:solidFill>
                <a:highlight>
                  <a:srgbClr val="FFFFFF"/>
                </a:highlight>
              </a:rPr>
              <a:t>Otsekülvi plussid ja miinused praktiku vaatest</a:t>
            </a:r>
            <a:r>
              <a:rPr lang="en-US" sz="2200">
                <a:solidFill>
                  <a:srgbClr val="4A4E57"/>
                </a:solidFill>
                <a:highlight>
                  <a:srgbClr val="FFFFFF"/>
                </a:highlight>
              </a:rPr>
              <a:t> – Taavi Tobreluts (Pirmastu OÜ), Erika Lõhmuste (CFD nõustaja)</a:t>
            </a:r>
            <a:endParaRPr sz="2200">
              <a:solidFill>
                <a:srgbClr val="4A4E57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00">
                <a:solidFill>
                  <a:srgbClr val="4A4E57"/>
                </a:solidFill>
                <a:highlight>
                  <a:srgbClr val="FFFFFF"/>
                </a:highlight>
              </a:rPr>
              <a:t>11:15-11:45</a:t>
            </a:r>
            <a:r>
              <a:rPr lang="en-US" sz="2200">
                <a:solidFill>
                  <a:srgbClr val="4A4E57"/>
                </a:solidFill>
                <a:highlight>
                  <a:srgbClr val="FFFFFF"/>
                </a:highlight>
              </a:rPr>
              <a:t> </a:t>
            </a:r>
            <a:r>
              <a:rPr b="1" lang="en-US" sz="2200">
                <a:solidFill>
                  <a:srgbClr val="4A4E57"/>
                </a:solidFill>
                <a:highlight>
                  <a:srgbClr val="FFFFFF"/>
                </a:highlight>
              </a:rPr>
              <a:t>Intervjuu Jaak Täkkeriga</a:t>
            </a:r>
            <a:r>
              <a:rPr lang="en-US" sz="2200">
                <a:solidFill>
                  <a:srgbClr val="4A4E57"/>
                </a:solidFill>
                <a:highlight>
                  <a:srgbClr val="FFFFFF"/>
                </a:highlight>
              </a:rPr>
              <a:t> – Jaak Täkker (ATK Linavästrik OÜ), Erika Lõhmuste (CFD nõustaja)</a:t>
            </a:r>
            <a:endParaRPr sz="2200">
              <a:solidFill>
                <a:srgbClr val="4A4E57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00">
                <a:solidFill>
                  <a:srgbClr val="4A4E57"/>
                </a:solidFill>
                <a:highlight>
                  <a:srgbClr val="FFFFFF"/>
                </a:highlight>
              </a:rPr>
              <a:t>11:45-13:00</a:t>
            </a:r>
            <a:r>
              <a:rPr lang="en-US" sz="2200">
                <a:solidFill>
                  <a:srgbClr val="4A4E57"/>
                </a:solidFill>
                <a:highlight>
                  <a:srgbClr val="FFFFFF"/>
                </a:highlight>
              </a:rPr>
              <a:t> </a:t>
            </a:r>
            <a:r>
              <a:rPr b="1" lang="en-US" sz="2200">
                <a:solidFill>
                  <a:srgbClr val="4A4E57"/>
                </a:solidFill>
                <a:highlight>
                  <a:srgbClr val="FFFFFF"/>
                </a:highlight>
              </a:rPr>
              <a:t>Lõuna ja liikumine põllule</a:t>
            </a:r>
            <a:r>
              <a:rPr lang="en-US" sz="2200">
                <a:solidFill>
                  <a:srgbClr val="4A4E57"/>
                </a:solidFill>
                <a:highlight>
                  <a:srgbClr val="FFFFFF"/>
                </a:highlight>
              </a:rPr>
              <a:t> </a:t>
            </a:r>
            <a:r>
              <a:rPr i="1" lang="en-US" sz="2200">
                <a:solidFill>
                  <a:srgbClr val="4A4E57"/>
                </a:solidFill>
                <a:highlight>
                  <a:srgbClr val="FFFFFF"/>
                </a:highlight>
              </a:rPr>
              <a:t>(liikumine toimub isiklike sõiduautodega)</a:t>
            </a:r>
            <a:endParaRPr i="1" sz="2200">
              <a:solidFill>
                <a:srgbClr val="4A4E57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SzPts val="1760"/>
              <a:buNone/>
            </a:pPr>
            <a:r>
              <a:rPr b="1" lang="en-US" sz="2200">
                <a:solidFill>
                  <a:srgbClr val="4A4E57"/>
                </a:solidFill>
                <a:highlight>
                  <a:srgbClr val="FFFFFF"/>
                </a:highlight>
              </a:rPr>
              <a:t>13:00-15:00</a:t>
            </a:r>
            <a:r>
              <a:rPr lang="en-US" sz="2200">
                <a:solidFill>
                  <a:srgbClr val="4A4E57"/>
                </a:solidFill>
                <a:highlight>
                  <a:srgbClr val="FFFFFF"/>
                </a:highlight>
              </a:rPr>
              <a:t> </a:t>
            </a:r>
            <a:r>
              <a:rPr b="1" lang="en-US" sz="2200">
                <a:solidFill>
                  <a:srgbClr val="4A4E57"/>
                </a:solidFill>
                <a:highlight>
                  <a:srgbClr val="FFFFFF"/>
                </a:highlight>
              </a:rPr>
              <a:t>Põldude külastus </a:t>
            </a:r>
            <a:r>
              <a:rPr lang="en-US" sz="2200">
                <a:solidFill>
                  <a:srgbClr val="4A4E57"/>
                </a:solidFill>
                <a:highlight>
                  <a:srgbClr val="FFFFFF"/>
                </a:highlight>
              </a:rPr>
              <a:t>- Jaak Täkker (ATK Linavästrik OÜ), Erika Lõhmuste (CFD nõustaja)</a:t>
            </a:r>
            <a:endParaRPr sz="47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7"/>
          <p:cNvSpPr txBox="1"/>
          <p:nvPr/>
        </p:nvSpPr>
        <p:spPr>
          <a:xfrm>
            <a:off x="1897062" y="900112"/>
            <a:ext cx="8320200" cy="3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b="1" i="0" lang="en-US" sz="40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Väetamine</a:t>
            </a:r>
            <a:endParaRPr b="1" i="0" sz="800" u="none" cap="none" strike="noStrik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Mullaproovid – Agricon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N-väetamine – Yara Atfarm – satelliidipilt 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	varieeruva normiga kaart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Yara N-Tester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Leheanalüüsid</a:t>
            </a: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rebuchet MS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2" name="Google Shape;29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29387" y="3420591"/>
            <a:ext cx="4893061" cy="2755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6859" y="1260351"/>
            <a:ext cx="4893061" cy="2755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33443" y="1234534"/>
            <a:ext cx="4893061" cy="2755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0040" y="4212679"/>
            <a:ext cx="6073403" cy="2805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93483" y="4127366"/>
            <a:ext cx="4392770" cy="3294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"/>
          <p:cNvSpPr txBox="1"/>
          <p:nvPr/>
        </p:nvSpPr>
        <p:spPr>
          <a:xfrm>
            <a:off x="1467649" y="3036312"/>
            <a:ext cx="105078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en-US" sz="4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Tänan kuulamast!</a:t>
            </a:r>
            <a:endParaRPr b="0" i="0" sz="24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en-US" sz="4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www.atk.ee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b="1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ATK Linavästrik OÜ</a:t>
            </a:r>
            <a:endParaRPr b="0" i="0" sz="24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1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	</a:t>
            </a:r>
            <a:endParaRPr b="0" i="0" sz="24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08" name="Google Shape;30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75839" y="5450898"/>
            <a:ext cx="323850" cy="32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0cf179ae62_0_0"/>
          <p:cNvSpPr txBox="1"/>
          <p:nvPr>
            <p:ph type="ctrTitle"/>
          </p:nvPr>
        </p:nvSpPr>
        <p:spPr>
          <a:xfrm>
            <a:off x="1661698" y="2651110"/>
            <a:ext cx="8563856" cy="1815124"/>
          </a:xfrm>
          <a:prstGeom prst="rect">
            <a:avLst/>
          </a:prstGeom>
          <a:noFill/>
          <a:ln>
            <a:noFill/>
          </a:ln>
        </p:spPr>
        <p:txBody>
          <a:bodyPr anchorCtr="0" anchor="b" bIns="134400" lIns="134400" spcFirstLastPara="1" rIns="134400" wrap="square" tIns="1344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b="1" lang="en-US" sz="4000"/>
              <a:t>ATK Linavästrik OÜ süsiniku jalajälje hindamisest ja tulemused</a:t>
            </a:r>
            <a:endParaRPr b="1" sz="4000"/>
          </a:p>
        </p:txBody>
      </p:sp>
      <p:sp>
        <p:nvSpPr>
          <p:cNvPr id="315" name="Google Shape;315;g30cf179ae62_0_0"/>
          <p:cNvSpPr txBox="1"/>
          <p:nvPr>
            <p:ph idx="1" type="subTitle"/>
          </p:nvPr>
        </p:nvSpPr>
        <p:spPr>
          <a:xfrm>
            <a:off x="1661698" y="4466232"/>
            <a:ext cx="8563856" cy="1209382"/>
          </a:xfrm>
          <a:prstGeom prst="rect">
            <a:avLst/>
          </a:prstGeom>
          <a:noFill/>
          <a:ln>
            <a:noFill/>
          </a:ln>
        </p:spPr>
        <p:txBody>
          <a:bodyPr anchorCtr="0" anchor="t" bIns="134400" lIns="134400" spcFirstLastPara="1" rIns="134400" wrap="square" tIns="134400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588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520"/>
              <a:buNone/>
            </a:pPr>
            <a:r>
              <a:rPr lang="en-US" sz="2400">
                <a:solidFill>
                  <a:schemeClr val="accent1"/>
                </a:solidFill>
              </a:rPr>
              <a:t>Erika Lõhmuste</a:t>
            </a:r>
            <a:endParaRPr sz="24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520"/>
              <a:buNone/>
            </a:pPr>
            <a:r>
              <a:rPr lang="en-US" sz="2400">
                <a:solidFill>
                  <a:schemeClr val="accent1"/>
                </a:solidFill>
              </a:rPr>
              <a:t>CFD nõustaja</a:t>
            </a:r>
            <a:endParaRPr sz="24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0cf179ae62_0_6"/>
          <p:cNvSpPr txBox="1"/>
          <p:nvPr>
            <p:ph type="title"/>
          </p:nvPr>
        </p:nvSpPr>
        <p:spPr>
          <a:xfrm>
            <a:off x="746831" y="672112"/>
            <a:ext cx="9478722" cy="1456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US" sz="4000"/>
              <a:t>Jalajälje hindamise protsess</a:t>
            </a:r>
            <a:endParaRPr sz="4000"/>
          </a:p>
        </p:txBody>
      </p:sp>
      <p:sp>
        <p:nvSpPr>
          <p:cNvPr id="322" name="Google Shape;322;g30cf179ae62_0_6"/>
          <p:cNvSpPr txBox="1"/>
          <p:nvPr>
            <p:ph idx="1" type="body"/>
          </p:nvPr>
        </p:nvSpPr>
        <p:spPr>
          <a:xfrm>
            <a:off x="746831" y="2382150"/>
            <a:ext cx="9478722" cy="4278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US" sz="3200"/>
              <a:t>1. Kalkulaatori valik - the Farm Carbon Calculator</a:t>
            </a:r>
            <a:endParaRPr sz="3200"/>
          </a:p>
          <a:p>
            <a:pPr indent="0" lvl="0" marL="0" rtl="0" algn="l">
              <a:spcBef>
                <a:spcPts val="1425"/>
              </a:spcBef>
              <a:spcAft>
                <a:spcPts val="0"/>
              </a:spcAft>
              <a:buSzPts val="2560"/>
              <a:buNone/>
            </a:pPr>
            <a:r>
              <a:rPr lang="en-US" sz="3200"/>
              <a:t>2. Andmete kogumine</a:t>
            </a:r>
            <a:endParaRPr sz="3200"/>
          </a:p>
          <a:p>
            <a:pPr indent="-393700" lvl="0" marL="457200" rtl="0" algn="l">
              <a:spcBef>
                <a:spcPts val="1425"/>
              </a:spcBef>
              <a:spcAft>
                <a:spcPts val="0"/>
              </a:spcAft>
              <a:buSzPts val="2600"/>
              <a:buChar char="-"/>
            </a:pPr>
            <a:r>
              <a:rPr lang="en-US" sz="3200"/>
              <a:t>- andmed kalendriaasta põhiselt</a:t>
            </a:r>
            <a:endParaRPr sz="32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-"/>
            </a:pPr>
            <a:r>
              <a:rPr lang="en-US" sz="3200"/>
              <a:t>- palju andmeid, mida tavapäraselt ei koguta, kuid mida jalajälje hindamiseks vaja on.</a:t>
            </a:r>
            <a:endParaRPr sz="3200"/>
          </a:p>
          <a:p>
            <a:pPr indent="0" lvl="0" marL="0" rtl="0" algn="l">
              <a:spcBef>
                <a:spcPts val="1425"/>
              </a:spcBef>
              <a:spcAft>
                <a:spcPts val="0"/>
              </a:spcAft>
              <a:buSzPts val="2560"/>
              <a:buNone/>
            </a:pPr>
            <a:r>
              <a:rPr lang="en-US" sz="3200"/>
              <a:t>3. Andmete sisestamine kalkulaatorisse</a:t>
            </a:r>
            <a:endParaRPr sz="3200"/>
          </a:p>
          <a:p>
            <a:pPr indent="0" lvl="0" marL="0" rtl="0" algn="l">
              <a:spcBef>
                <a:spcPts val="1425"/>
              </a:spcBef>
              <a:spcAft>
                <a:spcPts val="0"/>
              </a:spcAft>
              <a:buSzPts val="2560"/>
              <a:buNone/>
            </a:pPr>
            <a:r>
              <a:rPr lang="en-US" sz="3200"/>
              <a:t>4. Tulemused ja nende analüüs</a:t>
            </a:r>
            <a:endParaRPr sz="3200"/>
          </a:p>
          <a:p>
            <a:pPr indent="0" lvl="0" marL="0" rtl="0" algn="l">
              <a:spcBef>
                <a:spcPts val="1425"/>
              </a:spcBef>
              <a:spcAft>
                <a:spcPts val="1425"/>
              </a:spcAft>
              <a:buSzPts val="1588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0cf179ae62_0_12"/>
          <p:cNvSpPr txBox="1"/>
          <p:nvPr>
            <p:ph type="title"/>
          </p:nvPr>
        </p:nvSpPr>
        <p:spPr>
          <a:xfrm>
            <a:off x="746831" y="672112"/>
            <a:ext cx="9478722" cy="1456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US" sz="4000"/>
              <a:t>Millised probleemid esinesid kogu protsessis?</a:t>
            </a:r>
            <a:endParaRPr sz="4000"/>
          </a:p>
        </p:txBody>
      </p:sp>
      <p:sp>
        <p:nvSpPr>
          <p:cNvPr id="329" name="Google Shape;329;g30cf179ae62_0_12"/>
          <p:cNvSpPr txBox="1"/>
          <p:nvPr>
            <p:ph idx="1" type="body"/>
          </p:nvPr>
        </p:nvSpPr>
        <p:spPr>
          <a:xfrm>
            <a:off x="746831" y="2382150"/>
            <a:ext cx="9478722" cy="4278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en-US" sz="3600"/>
              <a:t>Andmete kogumine ja nende korrigeerimine vastavatesse ühikutesse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en-US" sz="3600"/>
              <a:t>Mullaproovide võtmine ei ole ühtlik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en-US" sz="3600"/>
              <a:t>Erinevate kalkulaatorite jaoks on vaja erinevaid andmeid koguda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en-US" sz="3600"/>
              <a:t>Tulemuste võrdlus ei ole alati korrektne, kuna erinevad kalkulaatorid annavad erinevaid tulemusi</a:t>
            </a:r>
            <a:endParaRPr sz="3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g30cf179ae62_0_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538" y="1076775"/>
            <a:ext cx="11155873" cy="641607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30cf179ae62_0_18"/>
          <p:cNvSpPr txBox="1"/>
          <p:nvPr>
            <p:ph type="title"/>
          </p:nvPr>
        </p:nvSpPr>
        <p:spPr>
          <a:xfrm>
            <a:off x="746831" y="672112"/>
            <a:ext cx="9478722" cy="1456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US" sz="4000"/>
              <a:t>Tulemused</a:t>
            </a:r>
            <a:endParaRPr sz="4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g30cf179ae62_0_15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5297" y="1042000"/>
            <a:ext cx="11335305" cy="65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30cf179ae62_0_15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5251" y="1158300"/>
            <a:ext cx="11441624" cy="628664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g30cf179ae62_0_1595"/>
          <p:cNvSpPr txBox="1"/>
          <p:nvPr>
            <p:ph type="title"/>
          </p:nvPr>
        </p:nvSpPr>
        <p:spPr>
          <a:xfrm>
            <a:off x="746831" y="672112"/>
            <a:ext cx="9478722" cy="1456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00"/>
              <a:buFont typeface="Trebuchet MS"/>
              <a:buNone/>
            </a:pPr>
            <a:r>
              <a:rPr lang="en-US"/>
              <a:t>Tulemused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0cf179ae62_0_25"/>
          <p:cNvSpPr txBox="1"/>
          <p:nvPr>
            <p:ph type="title"/>
          </p:nvPr>
        </p:nvSpPr>
        <p:spPr>
          <a:xfrm>
            <a:off x="746831" y="672112"/>
            <a:ext cx="9478722" cy="1456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US" sz="4000"/>
              <a:t>Emissioonid ja süsiniku jalajälg</a:t>
            </a:r>
            <a:endParaRPr sz="4000"/>
          </a:p>
        </p:txBody>
      </p:sp>
      <p:pic>
        <p:nvPicPr>
          <p:cNvPr id="351" name="Google Shape;351;g30cf179ae62_0_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25" y="1644475"/>
            <a:ext cx="13442948" cy="527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g30cf179ae62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2048339"/>
            <a:ext cx="13138152" cy="276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30cf179ae62_0_32"/>
          <p:cNvSpPr txBox="1"/>
          <p:nvPr>
            <p:ph type="title"/>
          </p:nvPr>
        </p:nvSpPr>
        <p:spPr>
          <a:xfrm>
            <a:off x="746831" y="672112"/>
            <a:ext cx="9478722" cy="1456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US" sz="4000"/>
              <a:t>Süsiniku jalajälje tulemused hektari ja toodangu tonni kohta</a:t>
            </a:r>
            <a:endParaRPr sz="4000"/>
          </a:p>
        </p:txBody>
      </p:sp>
      <p:pic>
        <p:nvPicPr>
          <p:cNvPr id="359" name="Google Shape;359;g30cf179ae62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575" y="4726650"/>
            <a:ext cx="13003776" cy="216517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30cf179ae62_0_32"/>
          <p:cNvSpPr txBox="1"/>
          <p:nvPr/>
        </p:nvSpPr>
        <p:spPr>
          <a:xfrm>
            <a:off x="485125" y="1957225"/>
            <a:ext cx="36636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85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ATK LInavästrik OÜ tulemused</a:t>
            </a:r>
            <a:endParaRPr sz="1985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1" name="Google Shape;361;g30cf179ae62_0_32"/>
          <p:cNvSpPr txBox="1"/>
          <p:nvPr/>
        </p:nvSpPr>
        <p:spPr>
          <a:xfrm>
            <a:off x="485125" y="4583600"/>
            <a:ext cx="38142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85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Võrdlusettevõtte tulemused</a:t>
            </a:r>
            <a:endParaRPr sz="2085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"/>
          <p:cNvSpPr txBox="1"/>
          <p:nvPr/>
        </p:nvSpPr>
        <p:spPr>
          <a:xfrm>
            <a:off x="2712550" y="3017725"/>
            <a:ext cx="7934100" cy="18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rebuchet MS"/>
              <a:buNone/>
            </a:pPr>
            <a:r>
              <a:rPr b="1" i="0" lang="en-US" sz="37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ÜLEVAADE CLIMATE DEMO FARM PROJEKTIST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rebuchet MS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HANNA TAMSALU, METK</a:t>
            </a:r>
            <a:endParaRPr b="1" i="0" sz="2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0cf179ae62_0_39"/>
          <p:cNvSpPr txBox="1"/>
          <p:nvPr>
            <p:ph type="title"/>
          </p:nvPr>
        </p:nvSpPr>
        <p:spPr>
          <a:xfrm>
            <a:off x="746831" y="672112"/>
            <a:ext cx="9478722" cy="1456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US" sz="4000"/>
              <a:t>Kokkuvõte ja tuleviku tegevused</a:t>
            </a:r>
            <a:endParaRPr sz="4000"/>
          </a:p>
        </p:txBody>
      </p:sp>
      <p:sp>
        <p:nvSpPr>
          <p:cNvPr id="368" name="Google Shape;368;g30cf179ae62_0_39"/>
          <p:cNvSpPr txBox="1"/>
          <p:nvPr>
            <p:ph idx="1" type="body"/>
          </p:nvPr>
        </p:nvSpPr>
        <p:spPr>
          <a:xfrm>
            <a:off x="746831" y="2382150"/>
            <a:ext cx="9478722" cy="4278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600"/>
              <a:t>ATK Linavästrik rakendab juba erinevaid jätkusuutlikke praktikaid nagu otsekülv ja vahekultuuride kasvatamine</a:t>
            </a:r>
            <a:endParaRPr sz="36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600"/>
              <a:t>Suurima osakaaluga oli erinevate sisendite nagu väetiste ja taimekaitsevahendite kasutamisest tulenev jalajälg.</a:t>
            </a:r>
            <a:endParaRPr sz="36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600"/>
              <a:t>Võimalikud tuleviku tegevused - täppisväetamine, täppispritsimine?</a:t>
            </a:r>
            <a:endParaRPr sz="36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0cf179ae62_0_45"/>
          <p:cNvSpPr txBox="1"/>
          <p:nvPr>
            <p:ph type="title"/>
          </p:nvPr>
        </p:nvSpPr>
        <p:spPr>
          <a:xfrm>
            <a:off x="1061701" y="4859350"/>
            <a:ext cx="9912300" cy="15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Trebuchet MS"/>
              <a:buNone/>
            </a:pPr>
            <a:r>
              <a:rPr lang="en-US"/>
              <a:t>Tänan tähelepanu eest!</a:t>
            </a:r>
            <a:endParaRPr/>
          </a:p>
        </p:txBody>
      </p:sp>
      <p:sp>
        <p:nvSpPr>
          <p:cNvPr id="375" name="Google Shape;375;g30cf179ae62_0_45"/>
          <p:cNvSpPr txBox="1"/>
          <p:nvPr>
            <p:ph idx="1" type="body"/>
          </p:nvPr>
        </p:nvSpPr>
        <p:spPr>
          <a:xfrm>
            <a:off x="1061701" y="3205175"/>
            <a:ext cx="9912300" cy="165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4000"/>
              <a:t>Küsimused?</a:t>
            </a:r>
            <a:endParaRPr sz="4000"/>
          </a:p>
          <a:p>
            <a:pPr indent="0" lvl="0" marL="0" rtl="0" algn="ctr">
              <a:lnSpc>
                <a:spcPct val="93000"/>
              </a:lnSpc>
              <a:spcBef>
                <a:spcPts val="1425"/>
              </a:spcBef>
              <a:spcAft>
                <a:spcPts val="1425"/>
              </a:spcAft>
              <a:buSzPts val="2000"/>
              <a:buNone/>
            </a:pPr>
            <a:r>
              <a:t/>
            </a:r>
            <a:endParaRPr sz="40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0cf179ae62_0_51"/>
          <p:cNvSpPr txBox="1"/>
          <p:nvPr>
            <p:ph type="title"/>
          </p:nvPr>
        </p:nvSpPr>
        <p:spPr>
          <a:xfrm>
            <a:off x="1007831" y="2560991"/>
            <a:ext cx="11427300" cy="15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Trebuchet MS"/>
              <a:buNone/>
            </a:pPr>
            <a:r>
              <a:t/>
            </a:r>
            <a:endParaRPr>
              <a:solidFill>
                <a:srgbClr val="4A4E57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4A4E57"/>
              </a:buClr>
              <a:buSzPts val="4100"/>
              <a:buFont typeface="Trebuchet MS"/>
              <a:buNone/>
            </a:pPr>
            <a:r>
              <a:rPr lang="en-US">
                <a:highlight>
                  <a:srgbClr val="FFFFFF"/>
                </a:highlight>
              </a:rPr>
              <a:t>Otsekülvi plussid ja miinused praktiku vaatest </a:t>
            </a:r>
            <a:endParaRPr sz="6800"/>
          </a:p>
        </p:txBody>
      </p:sp>
      <p:sp>
        <p:nvSpPr>
          <p:cNvPr id="382" name="Google Shape;382;g30cf179ae62_0_51"/>
          <p:cNvSpPr txBox="1"/>
          <p:nvPr>
            <p:ph idx="1" type="body"/>
          </p:nvPr>
        </p:nvSpPr>
        <p:spPr>
          <a:xfrm>
            <a:off x="1007831" y="4493241"/>
            <a:ext cx="11427300" cy="165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-US" sz="3500">
                <a:solidFill>
                  <a:schemeClr val="accent1"/>
                </a:solidFill>
              </a:rPr>
              <a:t>Taavi Tobreluts (Pirmastu OÜ)</a:t>
            </a:r>
            <a:r>
              <a:rPr lang="en-US" sz="3500">
                <a:solidFill>
                  <a:schemeClr val="accent1"/>
                </a:solidFill>
              </a:rPr>
              <a:t> ja </a:t>
            </a:r>
            <a:endParaRPr sz="3500">
              <a:solidFill>
                <a:schemeClr val="accent1"/>
              </a:solidFill>
            </a:endParaRPr>
          </a:p>
          <a:p>
            <a:pPr indent="0" lvl="0" marL="0" rtl="0" algn="ctr">
              <a:lnSpc>
                <a:spcPct val="93000"/>
              </a:lnSpc>
              <a:spcBef>
                <a:spcPts val="1425"/>
              </a:spcBef>
              <a:spcAft>
                <a:spcPts val="1425"/>
              </a:spcAft>
              <a:buSzPts val="2000"/>
              <a:buNone/>
            </a:pPr>
            <a:r>
              <a:rPr lang="en-US" sz="3500">
                <a:solidFill>
                  <a:schemeClr val="accent1"/>
                </a:solidFill>
              </a:rPr>
              <a:t>Erika Lõhmuste (CFD nõustaja)</a:t>
            </a:r>
            <a:endParaRPr sz="35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0cf179ae62_0_58"/>
          <p:cNvSpPr txBox="1"/>
          <p:nvPr>
            <p:ph type="title"/>
          </p:nvPr>
        </p:nvSpPr>
        <p:spPr>
          <a:xfrm>
            <a:off x="889156" y="2604541"/>
            <a:ext cx="11427300" cy="15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Trebuchet MS"/>
              <a:buNone/>
            </a:pPr>
            <a:r>
              <a:rPr lang="en-US"/>
              <a:t>ATK Linavästrik OÜ praktikate ülevaade - intervjuu Jaak Täkkeriga</a:t>
            </a:r>
            <a:endParaRPr/>
          </a:p>
        </p:txBody>
      </p:sp>
      <p:sp>
        <p:nvSpPr>
          <p:cNvPr id="389" name="Google Shape;389;g30cf179ae62_0_58"/>
          <p:cNvSpPr txBox="1"/>
          <p:nvPr>
            <p:ph idx="1" type="body"/>
          </p:nvPr>
        </p:nvSpPr>
        <p:spPr>
          <a:xfrm>
            <a:off x="889156" y="4222366"/>
            <a:ext cx="11427300" cy="165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-US" sz="3500">
                <a:solidFill>
                  <a:schemeClr val="accent1"/>
                </a:solidFill>
              </a:rPr>
              <a:t>Jaak Täkker (ATK Linavästrik)</a:t>
            </a:r>
            <a:r>
              <a:rPr lang="en-US" sz="3500">
                <a:solidFill>
                  <a:schemeClr val="accent1"/>
                </a:solidFill>
              </a:rPr>
              <a:t> ja </a:t>
            </a:r>
            <a:endParaRPr sz="3500">
              <a:solidFill>
                <a:schemeClr val="accent1"/>
              </a:solidFill>
            </a:endParaRPr>
          </a:p>
          <a:p>
            <a:pPr indent="0" lvl="0" marL="0" rtl="0" algn="ctr">
              <a:lnSpc>
                <a:spcPct val="93000"/>
              </a:lnSpc>
              <a:spcBef>
                <a:spcPts val="1425"/>
              </a:spcBef>
              <a:spcAft>
                <a:spcPts val="1425"/>
              </a:spcAft>
              <a:buSzPts val="2000"/>
              <a:buNone/>
            </a:pPr>
            <a:r>
              <a:rPr lang="en-US" sz="3500">
                <a:solidFill>
                  <a:schemeClr val="accent1"/>
                </a:solidFill>
              </a:rPr>
              <a:t>Erika Lõhmuste (CFD nõustaja)</a:t>
            </a:r>
            <a:endParaRPr sz="35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g30d3b123799_0_5" title="ATK 202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3594625" cy="756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0d3b123799_0_12"/>
          <p:cNvSpPr txBox="1"/>
          <p:nvPr/>
        </p:nvSpPr>
        <p:spPr>
          <a:xfrm>
            <a:off x="2712550" y="3017725"/>
            <a:ext cx="7934100" cy="18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rebuchet MS"/>
              <a:buNone/>
            </a:pPr>
            <a:r>
              <a:rPr b="1" i="0" lang="en-US" sz="37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PÕLLUPÄEV DEMOFARMIS </a:t>
            </a:r>
            <a:endParaRPr b="1" i="0" sz="37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rebuchet MS"/>
              <a:buNone/>
            </a:pPr>
            <a:r>
              <a:rPr b="1" i="0" lang="en-US" sz="37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ATK LINAVÄSTRIK OÜ</a:t>
            </a:r>
            <a:endParaRPr b="1" i="0" sz="37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0d3b123799_0_17"/>
          <p:cNvSpPr txBox="1"/>
          <p:nvPr>
            <p:ph type="title"/>
          </p:nvPr>
        </p:nvSpPr>
        <p:spPr>
          <a:xfrm>
            <a:off x="830781" y="672087"/>
            <a:ext cx="9478800" cy="145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Täname kuulamast!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Edasi jätkub päev põllul.</a:t>
            </a:r>
            <a:endParaRPr/>
          </a:p>
        </p:txBody>
      </p:sp>
      <p:pic>
        <p:nvPicPr>
          <p:cNvPr id="408" name="Google Shape;408;g30d3b123799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1900" y="2271437"/>
            <a:ext cx="2876550" cy="283845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30d3b123799_0_17"/>
          <p:cNvSpPr txBox="1"/>
          <p:nvPr/>
        </p:nvSpPr>
        <p:spPr>
          <a:xfrm>
            <a:off x="853150" y="5253025"/>
            <a:ext cx="10639200" cy="13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85">
                <a:solidFill>
                  <a:srgbClr val="3F3F3F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Palun täitke ka ürituse tagasisidevorm, mille leiate antud QR-koodiga.</a:t>
            </a:r>
            <a:endParaRPr sz="2885">
              <a:solidFill>
                <a:srgbClr val="3F3F3F"/>
              </a:solidFill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10" name="Google Shape;410;g30d3b123799_0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0850" y="2280687"/>
            <a:ext cx="4646205" cy="281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30d3b123799_0_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5600" y="3173762"/>
            <a:ext cx="4095099" cy="121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"/>
          <p:cNvSpPr txBox="1"/>
          <p:nvPr/>
        </p:nvSpPr>
        <p:spPr>
          <a:xfrm>
            <a:off x="1205345" y="2103269"/>
            <a:ext cx="105753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b="1" i="0" lang="en-US" sz="40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Ülevaade ATK Linavästrik OÜ-st</a:t>
            </a:r>
            <a:endParaRPr b="0" i="0" sz="18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</a:pPr>
            <a:r>
              <a:t/>
            </a:r>
            <a:endParaRPr b="1" i="0" sz="3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</a:pPr>
            <a:r>
              <a:rPr b="0" lang="en-US" sz="30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Ago Täkker</a:t>
            </a:r>
            <a:r>
              <a:rPr b="0" lang="en-US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3000">
              <a:solidFill>
                <a:schemeClr val="accen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</a:pPr>
            <a:r>
              <a:rPr b="0" lang="en-US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Juhatuse liige</a:t>
            </a:r>
            <a:endParaRPr b="0" sz="3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0cbd130bd1_1_7"/>
          <p:cNvSpPr txBox="1"/>
          <p:nvPr/>
        </p:nvSpPr>
        <p:spPr>
          <a:xfrm>
            <a:off x="566775" y="1852612"/>
            <a:ext cx="5701500" cy="30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1990</a:t>
            </a:r>
            <a:endParaRPr b="0" i="0" sz="3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venda – Ülo ja Meelis alustasid talupidamisega</a:t>
            </a:r>
            <a:endParaRPr b="0" i="0" sz="3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Teraviljakasvatus</a:t>
            </a:r>
            <a:endParaRPr b="0" i="0" sz="3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Loomad (lehmad, sead)</a:t>
            </a:r>
            <a:endParaRPr b="0" i="0" sz="3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Mets</a:t>
            </a:r>
            <a:endParaRPr b="0" i="0" sz="3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8" name="Google Shape;178;g30cbd130bd1_1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9867" y="1484312"/>
            <a:ext cx="5132388" cy="374967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30cbd130bd1_1_7"/>
          <p:cNvSpPr txBox="1"/>
          <p:nvPr>
            <p:ph type="title"/>
          </p:nvPr>
        </p:nvSpPr>
        <p:spPr>
          <a:xfrm>
            <a:off x="746756" y="396412"/>
            <a:ext cx="9478800" cy="145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600">
                <a:latin typeface="Arial"/>
                <a:ea typeface="Arial"/>
                <a:cs typeface="Arial"/>
                <a:sym typeface="Arial"/>
              </a:rPr>
              <a:t>Ajalugu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"/>
          <p:cNvSpPr txBox="1"/>
          <p:nvPr/>
        </p:nvSpPr>
        <p:spPr>
          <a:xfrm>
            <a:off x="1060662" y="835350"/>
            <a:ext cx="10585500" cy="53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</a:pPr>
            <a:r>
              <a:rPr b="1" i="0" lang="en-US" sz="3600" u="none" cap="none" strike="noStrike">
                <a:solidFill>
                  <a:schemeClr val="accent1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Ajalugu</a:t>
            </a:r>
            <a:endParaRPr b="1" i="0" sz="3600" u="none" cap="none" strike="noStrike">
              <a:solidFill>
                <a:schemeClr val="accent1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1990 sügis - esimene külv – rukis 6ha, talinisu 6ha</a:t>
            </a:r>
            <a:endParaRPr b="0" i="0" sz="3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1990 – Kombain Niva</a:t>
            </a:r>
            <a:endParaRPr b="0" i="0" sz="3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1991 kevad – 11 ha suvivili</a:t>
            </a:r>
            <a:endParaRPr b="0" i="0" sz="3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1992 –Kuivati Arska – Esimene Eestis; 80ha</a:t>
            </a:r>
            <a:endParaRPr b="0" i="0" sz="3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MTZ80</a:t>
            </a:r>
            <a:endParaRPr b="0" i="0" sz="3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1997 – Traktor Ford 8340; 120ha</a:t>
            </a:r>
            <a:endParaRPr b="0" i="0" sz="3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1999 – kombain DON 1500</a:t>
            </a:r>
            <a:endParaRPr b="0" i="0" sz="3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rebuchet MS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7200" y="4182075"/>
            <a:ext cx="4511675" cy="2963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"/>
          <p:cNvSpPr txBox="1"/>
          <p:nvPr/>
        </p:nvSpPr>
        <p:spPr>
          <a:xfrm>
            <a:off x="910162" y="801512"/>
            <a:ext cx="10585500" cy="4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</a:pPr>
            <a:r>
              <a:rPr b="1" i="0" lang="en-US" sz="3600" u="none" cap="none" strike="noStrike">
                <a:solidFill>
                  <a:schemeClr val="accent1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Ajalugu</a:t>
            </a:r>
            <a:endParaRPr b="1" i="0" sz="3600" u="none" cap="none" strike="noStrike">
              <a:solidFill>
                <a:schemeClr val="accent1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</a:pPr>
            <a:r>
              <a:t/>
            </a:r>
            <a:endParaRPr b="1" sz="2400">
              <a:solidFill>
                <a:schemeClr val="accent1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2002 – kombain JD 9540 WTS; 270ha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2003 – traktor JD 6920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2004 – Amazone väetisekülvik ja koorel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min. harimise algus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2007 – külvik Väderstad Rapid 400C, prits Amazone UF1501 -20m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2008 – Uus kuivati ja hoidla; 320ha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2010 – KEVILI liikmeks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1" name="Google Shape;19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37600" y="252412"/>
            <a:ext cx="4470400" cy="299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3412" y="4851400"/>
            <a:ext cx="3608387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36100" y="4876800"/>
            <a:ext cx="4005262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"/>
          <p:cNvSpPr txBox="1"/>
          <p:nvPr/>
        </p:nvSpPr>
        <p:spPr>
          <a:xfrm>
            <a:off x="1428762" y="1041412"/>
            <a:ext cx="10585500" cy="51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</a:pPr>
            <a:r>
              <a:rPr b="1" i="0" lang="en-US" sz="36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Ajalugu</a:t>
            </a:r>
            <a:endParaRPr b="1" i="0" sz="3600" u="none" cap="none" strike="noStrik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</a:pPr>
            <a:r>
              <a:t/>
            </a:r>
            <a:endParaRPr b="1" sz="24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2012 – Ettevõte ATK Linavästrik OÜ (ca +200 ha)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2013 – kombain CASE 7230; 450ha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2014 – traktor JD 8335R (eesmärgiga otsekülvikut vedada)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2015 – Prits Amazone UX 5200 –(28m) 30m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2018 – Otsekülvik Horsch Avatar 12 SD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2020 – Lamavkuivati Alvan Blanch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2024 – Otsekülvik Horsch Avatar 12 SD (reapuhastid, 3 külvikasti)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2025 – Mis edasi?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"/>
          <p:cNvSpPr txBox="1"/>
          <p:nvPr/>
        </p:nvSpPr>
        <p:spPr>
          <a:xfrm>
            <a:off x="1428737" y="825600"/>
            <a:ext cx="10585500" cy="53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</a:pPr>
            <a:r>
              <a:rPr b="1" i="0" lang="en-US" sz="36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Ülevaade</a:t>
            </a:r>
            <a:endParaRPr b="0" i="0" sz="18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Külvipind 640 ha (+ püsirohumaa 25 ha)</a:t>
            </a:r>
            <a:endParaRPr b="0" i="0" sz="3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Otsekülv / minimeeritud harimine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Põhitegevusala tera-, kaunvilja- ja rapsikasvatus</a:t>
            </a:r>
            <a:endParaRPr b="0" i="0" sz="3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Põldude keskmine suurus 11ha </a:t>
            </a:r>
            <a:r>
              <a:rPr b="0" i="1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(0,6 kuni 55ha)</a:t>
            </a:r>
            <a:endParaRPr b="0" i="0" sz="3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Suurim põldude vaheline kaugus 23km</a:t>
            </a:r>
            <a:endParaRPr b="0" i="0" sz="3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Kultuurid: tali</a:t>
            </a: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nisu, </a:t>
            </a: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talioder, taliraps, hernes, uba, mesikas, vahekultuurid</a:t>
            </a:r>
            <a:endParaRPr b="0" i="0" sz="3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Talivili </a:t>
            </a: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60-75 %</a:t>
            </a:r>
            <a:endParaRPr b="0" i="0" sz="3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1601-01-01T00:00:00Z</dcterms:created>
  <dc:creator>Marek Linnutaja</dc:creator>
</cp:coreProperties>
</file>